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18288000" cy="10287000"/>
  <p:notesSz cx="6858000" cy="9144000"/>
  <p:embeddedFontLst>
    <p:embeddedFont>
      <p:font typeface="Bungee" charset="1" panose="00000000000000000000"/>
      <p:regular r:id="rId48"/>
    </p:embeddedFont>
    <p:embeddedFont>
      <p:font typeface="Cabin Italics" charset="1" panose="00000500000000000000"/>
      <p:regular r:id="rId49"/>
    </p:embeddedFont>
    <p:embeddedFont>
      <p:font typeface="Noto Sans" charset="1" panose="020B0502040504020204"/>
      <p:regular r:id="rId50"/>
    </p:embeddedFont>
    <p:embeddedFont>
      <p:font typeface="Noto Serif Bold" charset="1" panose="02020800060500020200"/>
      <p:regular r:id="rId51"/>
    </p:embeddedFont>
    <p:embeddedFont>
      <p:font typeface="Noto Serif" charset="1" panose="02020600060500020200"/>
      <p:regular r:id="rId52"/>
    </p:embeddedFont>
    <p:embeddedFont>
      <p:font typeface="Aileron Bold" charset="1" panose="00000800000000000000"/>
      <p:regular r:id="rId53"/>
    </p:embeddedFont>
    <p:embeddedFont>
      <p:font typeface="Montserrat Bold" charset="1" panose="00000800000000000000"/>
      <p:regular r:id="rId54"/>
    </p:embeddedFont>
    <p:embeddedFont>
      <p:font typeface="Calistoga" charset="1" panose="00000500000000000000"/>
      <p:regular r:id="rId55"/>
    </p:embeddedFont>
    <p:embeddedFont>
      <p:font typeface="Arimo Bold" charset="1" panose="020B0704020202020204"/>
      <p:regular r:id="rId56"/>
    </p:embeddedFont>
    <p:embeddedFont>
      <p:font typeface="Montserrat" charset="1" panose="00000500000000000000"/>
      <p:regular r:id="rId57"/>
    </p:embeddedFont>
    <p:embeddedFont>
      <p:font typeface="Bitter" charset="1" panose="02000000000000000000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Relationship Id="rId4" Target="../media/image6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6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65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51.png" Type="http://schemas.openxmlformats.org/officeDocument/2006/relationships/image"/><Relationship Id="rId4" Target="../media/image52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70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7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72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F0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2954" y="677127"/>
            <a:ext cx="17121388" cy="8954103"/>
            <a:chOff x="0" y="0"/>
            <a:chExt cx="285972152" cy="1495570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285827381" cy="149412253"/>
            </a:xfrm>
            <a:custGeom>
              <a:avLst/>
              <a:gdLst/>
              <a:ahLst/>
              <a:cxnLst/>
              <a:rect r="r" b="b" t="t" l="l"/>
              <a:pathLst>
                <a:path h="149412253" w="285827381">
                  <a:moveTo>
                    <a:pt x="0" y="0"/>
                  </a:moveTo>
                  <a:lnTo>
                    <a:pt x="285827381" y="0"/>
                  </a:lnTo>
                  <a:lnTo>
                    <a:pt x="285827381" y="149412253"/>
                  </a:lnTo>
                  <a:lnTo>
                    <a:pt x="0" y="149412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A0D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5972151" cy="149557036"/>
            </a:xfrm>
            <a:custGeom>
              <a:avLst/>
              <a:gdLst/>
              <a:ahLst/>
              <a:cxnLst/>
              <a:rect r="r" b="b" t="t" l="l"/>
              <a:pathLst>
                <a:path h="149557036" w="285972151">
                  <a:moveTo>
                    <a:pt x="285827366" y="149412251"/>
                  </a:moveTo>
                  <a:lnTo>
                    <a:pt x="285972151" y="149412251"/>
                  </a:lnTo>
                  <a:lnTo>
                    <a:pt x="285972151" y="149557036"/>
                  </a:lnTo>
                  <a:lnTo>
                    <a:pt x="285827366" y="149557036"/>
                  </a:lnTo>
                  <a:lnTo>
                    <a:pt x="285827366" y="14941225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9412251"/>
                  </a:lnTo>
                  <a:lnTo>
                    <a:pt x="0" y="149412251"/>
                  </a:lnTo>
                  <a:lnTo>
                    <a:pt x="0" y="144780"/>
                  </a:lnTo>
                  <a:close/>
                  <a:moveTo>
                    <a:pt x="0" y="149412251"/>
                  </a:moveTo>
                  <a:lnTo>
                    <a:pt x="144780" y="149412251"/>
                  </a:lnTo>
                  <a:lnTo>
                    <a:pt x="144780" y="149557036"/>
                  </a:lnTo>
                  <a:lnTo>
                    <a:pt x="0" y="149557036"/>
                  </a:lnTo>
                  <a:lnTo>
                    <a:pt x="0" y="149412251"/>
                  </a:lnTo>
                  <a:close/>
                  <a:moveTo>
                    <a:pt x="285827366" y="144780"/>
                  </a:moveTo>
                  <a:lnTo>
                    <a:pt x="285972151" y="144780"/>
                  </a:lnTo>
                  <a:lnTo>
                    <a:pt x="285972151" y="149412251"/>
                  </a:lnTo>
                  <a:lnTo>
                    <a:pt x="285827366" y="149412251"/>
                  </a:lnTo>
                  <a:lnTo>
                    <a:pt x="285827366" y="144780"/>
                  </a:lnTo>
                  <a:close/>
                  <a:moveTo>
                    <a:pt x="144780" y="149412251"/>
                  </a:moveTo>
                  <a:lnTo>
                    <a:pt x="285827366" y="149412251"/>
                  </a:lnTo>
                  <a:lnTo>
                    <a:pt x="285827366" y="149557036"/>
                  </a:lnTo>
                  <a:lnTo>
                    <a:pt x="144780" y="149557036"/>
                  </a:lnTo>
                  <a:lnTo>
                    <a:pt x="144780" y="149412251"/>
                  </a:lnTo>
                  <a:close/>
                  <a:moveTo>
                    <a:pt x="285827366" y="0"/>
                  </a:moveTo>
                  <a:lnTo>
                    <a:pt x="285972151" y="0"/>
                  </a:lnTo>
                  <a:lnTo>
                    <a:pt x="285972151" y="144780"/>
                  </a:lnTo>
                  <a:lnTo>
                    <a:pt x="285827366" y="144780"/>
                  </a:lnTo>
                  <a:lnTo>
                    <a:pt x="28582736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85827366" y="0"/>
                  </a:lnTo>
                  <a:lnTo>
                    <a:pt x="28582736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7BA0D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271093656" cy="1374559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270948884" cy="137311162"/>
            </a:xfrm>
            <a:custGeom>
              <a:avLst/>
              <a:gdLst/>
              <a:ahLst/>
              <a:cxnLst/>
              <a:rect r="r" b="b" t="t" l="l"/>
              <a:pathLst>
                <a:path h="137311162" w="270948884">
                  <a:moveTo>
                    <a:pt x="0" y="0"/>
                  </a:moveTo>
                  <a:lnTo>
                    <a:pt x="270948884" y="0"/>
                  </a:lnTo>
                  <a:lnTo>
                    <a:pt x="270948884" y="137311162"/>
                  </a:lnTo>
                  <a:lnTo>
                    <a:pt x="0" y="137311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FF6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1093654" cy="137455945"/>
            </a:xfrm>
            <a:custGeom>
              <a:avLst/>
              <a:gdLst/>
              <a:ahLst/>
              <a:cxnLst/>
              <a:rect r="r" b="b" t="t" l="l"/>
              <a:pathLst>
                <a:path h="137455945" w="271093654">
                  <a:moveTo>
                    <a:pt x="270948869" y="137311160"/>
                  </a:moveTo>
                  <a:lnTo>
                    <a:pt x="271093654" y="137311160"/>
                  </a:lnTo>
                  <a:lnTo>
                    <a:pt x="271093654" y="137455945"/>
                  </a:lnTo>
                  <a:lnTo>
                    <a:pt x="270948869" y="137455945"/>
                  </a:lnTo>
                  <a:lnTo>
                    <a:pt x="270948869" y="13731116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7311160"/>
                  </a:lnTo>
                  <a:lnTo>
                    <a:pt x="0" y="137311160"/>
                  </a:lnTo>
                  <a:lnTo>
                    <a:pt x="0" y="144780"/>
                  </a:lnTo>
                  <a:close/>
                  <a:moveTo>
                    <a:pt x="0" y="137311160"/>
                  </a:moveTo>
                  <a:lnTo>
                    <a:pt x="144780" y="137311160"/>
                  </a:lnTo>
                  <a:lnTo>
                    <a:pt x="144780" y="137455945"/>
                  </a:lnTo>
                  <a:lnTo>
                    <a:pt x="0" y="137455945"/>
                  </a:lnTo>
                  <a:lnTo>
                    <a:pt x="0" y="137311160"/>
                  </a:lnTo>
                  <a:close/>
                  <a:moveTo>
                    <a:pt x="270948869" y="144780"/>
                  </a:moveTo>
                  <a:lnTo>
                    <a:pt x="271093654" y="144780"/>
                  </a:lnTo>
                  <a:lnTo>
                    <a:pt x="271093654" y="137311160"/>
                  </a:lnTo>
                  <a:lnTo>
                    <a:pt x="270948869" y="137311160"/>
                  </a:lnTo>
                  <a:lnTo>
                    <a:pt x="270948869" y="144780"/>
                  </a:lnTo>
                  <a:close/>
                  <a:moveTo>
                    <a:pt x="144780" y="137311160"/>
                  </a:moveTo>
                  <a:lnTo>
                    <a:pt x="270948869" y="137311160"/>
                  </a:lnTo>
                  <a:lnTo>
                    <a:pt x="270948869" y="137455945"/>
                  </a:lnTo>
                  <a:lnTo>
                    <a:pt x="144780" y="137455945"/>
                  </a:lnTo>
                  <a:lnTo>
                    <a:pt x="144780" y="137311160"/>
                  </a:lnTo>
                  <a:close/>
                  <a:moveTo>
                    <a:pt x="270948869" y="0"/>
                  </a:moveTo>
                  <a:lnTo>
                    <a:pt x="271093654" y="0"/>
                  </a:lnTo>
                  <a:lnTo>
                    <a:pt x="271093654" y="144780"/>
                  </a:lnTo>
                  <a:lnTo>
                    <a:pt x="270948869" y="144780"/>
                  </a:lnTo>
                  <a:lnTo>
                    <a:pt x="270948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0948869" y="0"/>
                  </a:lnTo>
                  <a:lnTo>
                    <a:pt x="270948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6FFF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2954903"/>
            <a:ext cx="16230600" cy="2715542"/>
            <a:chOff x="0" y="0"/>
            <a:chExt cx="247740157" cy="414494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2390" y="72390"/>
              <a:ext cx="247595370" cy="41304635"/>
            </a:xfrm>
            <a:custGeom>
              <a:avLst/>
              <a:gdLst/>
              <a:ahLst/>
              <a:cxnLst/>
              <a:rect r="r" b="b" t="t" l="l"/>
              <a:pathLst>
                <a:path h="41304635" w="247595370">
                  <a:moveTo>
                    <a:pt x="0" y="0"/>
                  </a:moveTo>
                  <a:lnTo>
                    <a:pt x="247595370" y="0"/>
                  </a:lnTo>
                  <a:lnTo>
                    <a:pt x="247595370" y="41304635"/>
                  </a:lnTo>
                  <a:lnTo>
                    <a:pt x="0" y="41304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7740165" cy="41449414"/>
            </a:xfrm>
            <a:custGeom>
              <a:avLst/>
              <a:gdLst/>
              <a:ahLst/>
              <a:cxnLst/>
              <a:rect r="r" b="b" t="t" l="l"/>
              <a:pathLst>
                <a:path h="41449414" w="247740165">
                  <a:moveTo>
                    <a:pt x="247595380" y="41304632"/>
                  </a:moveTo>
                  <a:lnTo>
                    <a:pt x="247740165" y="41304632"/>
                  </a:lnTo>
                  <a:lnTo>
                    <a:pt x="247740165" y="41449414"/>
                  </a:lnTo>
                  <a:lnTo>
                    <a:pt x="247595380" y="41449414"/>
                  </a:lnTo>
                  <a:lnTo>
                    <a:pt x="247595380" y="4130463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41304632"/>
                  </a:lnTo>
                  <a:lnTo>
                    <a:pt x="0" y="41304632"/>
                  </a:lnTo>
                  <a:lnTo>
                    <a:pt x="0" y="144780"/>
                  </a:lnTo>
                  <a:close/>
                  <a:moveTo>
                    <a:pt x="0" y="41304632"/>
                  </a:moveTo>
                  <a:lnTo>
                    <a:pt x="144780" y="41304632"/>
                  </a:lnTo>
                  <a:lnTo>
                    <a:pt x="144780" y="41449414"/>
                  </a:lnTo>
                  <a:lnTo>
                    <a:pt x="0" y="41449414"/>
                  </a:lnTo>
                  <a:lnTo>
                    <a:pt x="0" y="41304632"/>
                  </a:lnTo>
                  <a:close/>
                  <a:moveTo>
                    <a:pt x="247595380" y="144780"/>
                  </a:moveTo>
                  <a:lnTo>
                    <a:pt x="247740165" y="144780"/>
                  </a:lnTo>
                  <a:lnTo>
                    <a:pt x="247740165" y="41304632"/>
                  </a:lnTo>
                  <a:lnTo>
                    <a:pt x="247595380" y="41304632"/>
                  </a:lnTo>
                  <a:lnTo>
                    <a:pt x="247595380" y="144780"/>
                  </a:lnTo>
                  <a:close/>
                  <a:moveTo>
                    <a:pt x="144780" y="41304632"/>
                  </a:moveTo>
                  <a:lnTo>
                    <a:pt x="247595380" y="41304632"/>
                  </a:lnTo>
                  <a:lnTo>
                    <a:pt x="247595380" y="41449414"/>
                  </a:lnTo>
                  <a:lnTo>
                    <a:pt x="144780" y="41449414"/>
                  </a:lnTo>
                  <a:lnTo>
                    <a:pt x="144780" y="41304632"/>
                  </a:lnTo>
                  <a:close/>
                  <a:moveTo>
                    <a:pt x="247595380" y="0"/>
                  </a:moveTo>
                  <a:lnTo>
                    <a:pt x="247740165" y="0"/>
                  </a:lnTo>
                  <a:lnTo>
                    <a:pt x="247740165" y="144780"/>
                  </a:lnTo>
                  <a:lnTo>
                    <a:pt x="247595380" y="144780"/>
                  </a:lnTo>
                  <a:lnTo>
                    <a:pt x="247595380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47595380" y="0"/>
                  </a:lnTo>
                  <a:lnTo>
                    <a:pt x="247595380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722878" y="5670445"/>
            <a:ext cx="6055518" cy="3512200"/>
          </a:xfrm>
          <a:custGeom>
            <a:avLst/>
            <a:gdLst/>
            <a:ahLst/>
            <a:cxnLst/>
            <a:rect r="r" b="b" t="t" l="l"/>
            <a:pathLst>
              <a:path h="3512200" w="6055518">
                <a:moveTo>
                  <a:pt x="0" y="0"/>
                </a:moveTo>
                <a:lnTo>
                  <a:pt x="6055518" y="0"/>
                </a:lnTo>
                <a:lnTo>
                  <a:pt x="6055518" y="3512200"/>
                </a:lnTo>
                <a:lnTo>
                  <a:pt x="0" y="351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29147" y="2878334"/>
            <a:ext cx="16021850" cy="2592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83"/>
              </a:lnSpc>
            </a:pPr>
            <a:r>
              <a:rPr lang="en-US" sz="7059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PHÂN TÍCH VÀ DỰ ĐOÁN SỰ RỜI BỎ CỦA NHÂN VIÊN CÔNG TY IBM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750637" y="1258052"/>
            <a:ext cx="3915843" cy="1297721"/>
            <a:chOff x="0" y="0"/>
            <a:chExt cx="5221124" cy="173029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01992" cy="1625498"/>
            </a:xfrm>
            <a:custGeom>
              <a:avLst/>
              <a:gdLst/>
              <a:ahLst/>
              <a:cxnLst/>
              <a:rect r="r" b="b" t="t" l="l"/>
              <a:pathLst>
                <a:path h="1625498" w="1401992">
                  <a:moveTo>
                    <a:pt x="0" y="0"/>
                  </a:moveTo>
                  <a:lnTo>
                    <a:pt x="1401992" y="0"/>
                  </a:lnTo>
                  <a:lnTo>
                    <a:pt x="1401992" y="1625498"/>
                  </a:lnTo>
                  <a:lnTo>
                    <a:pt x="0" y="1625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698050" y="-9525"/>
              <a:ext cx="3523073" cy="17398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961"/>
                </a:lnSpc>
              </a:pPr>
              <a:r>
                <a:rPr lang="en-US" sz="4033" spc="-80">
                  <a:solidFill>
                    <a:srgbClr val="000000"/>
                  </a:solidFill>
                  <a:latin typeface="Cabin Italics"/>
                  <a:ea typeface="Cabin Italics"/>
                  <a:cs typeface="Cabin Italics"/>
                  <a:sym typeface="Cabin Italics"/>
                </a:rPr>
                <a:t>Nhóm 8</a:t>
              </a:r>
            </a:p>
            <a:p>
              <a:pPr algn="l">
                <a:lnSpc>
                  <a:spcPts val="5419"/>
                </a:lnSpc>
              </a:pPr>
              <a:r>
                <a:rPr lang="en-US" sz="4406" spc="-88">
                  <a:solidFill>
                    <a:srgbClr val="000000"/>
                  </a:solidFill>
                  <a:latin typeface="Cabin Italics"/>
                  <a:ea typeface="Cabin Italics"/>
                  <a:cs typeface="Cabin Italics"/>
                  <a:sym typeface="Cabin Italics"/>
                </a:rPr>
                <a:t>47K21.1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739584" y="6628443"/>
            <a:ext cx="639959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GVHD: TS. Phan Đình Vấn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64773" y="7468997"/>
            <a:ext cx="714921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Nhóm thực hiện: Nhóm 8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A0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2954" y="677127"/>
            <a:ext cx="17121388" cy="8954103"/>
            <a:chOff x="0" y="0"/>
            <a:chExt cx="285972152" cy="1495570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285827381" cy="149412253"/>
            </a:xfrm>
            <a:custGeom>
              <a:avLst/>
              <a:gdLst/>
              <a:ahLst/>
              <a:cxnLst/>
              <a:rect r="r" b="b" t="t" l="l"/>
              <a:pathLst>
                <a:path h="149412253" w="285827381">
                  <a:moveTo>
                    <a:pt x="0" y="0"/>
                  </a:moveTo>
                  <a:lnTo>
                    <a:pt x="285827381" y="0"/>
                  </a:lnTo>
                  <a:lnTo>
                    <a:pt x="285827381" y="149412253"/>
                  </a:lnTo>
                  <a:lnTo>
                    <a:pt x="0" y="149412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5972151" cy="149557036"/>
            </a:xfrm>
            <a:custGeom>
              <a:avLst/>
              <a:gdLst/>
              <a:ahLst/>
              <a:cxnLst/>
              <a:rect r="r" b="b" t="t" l="l"/>
              <a:pathLst>
                <a:path h="149557036" w="285972151">
                  <a:moveTo>
                    <a:pt x="285827366" y="149412251"/>
                  </a:moveTo>
                  <a:lnTo>
                    <a:pt x="285972151" y="149412251"/>
                  </a:lnTo>
                  <a:lnTo>
                    <a:pt x="285972151" y="149557036"/>
                  </a:lnTo>
                  <a:lnTo>
                    <a:pt x="285827366" y="149557036"/>
                  </a:lnTo>
                  <a:lnTo>
                    <a:pt x="285827366" y="14941225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9412251"/>
                  </a:lnTo>
                  <a:lnTo>
                    <a:pt x="0" y="149412251"/>
                  </a:lnTo>
                  <a:lnTo>
                    <a:pt x="0" y="144780"/>
                  </a:lnTo>
                  <a:close/>
                  <a:moveTo>
                    <a:pt x="0" y="149412251"/>
                  </a:moveTo>
                  <a:lnTo>
                    <a:pt x="144780" y="149412251"/>
                  </a:lnTo>
                  <a:lnTo>
                    <a:pt x="144780" y="149557036"/>
                  </a:lnTo>
                  <a:lnTo>
                    <a:pt x="0" y="149557036"/>
                  </a:lnTo>
                  <a:lnTo>
                    <a:pt x="0" y="149412251"/>
                  </a:lnTo>
                  <a:close/>
                  <a:moveTo>
                    <a:pt x="285827366" y="144780"/>
                  </a:moveTo>
                  <a:lnTo>
                    <a:pt x="285972151" y="144780"/>
                  </a:lnTo>
                  <a:lnTo>
                    <a:pt x="285972151" y="149412251"/>
                  </a:lnTo>
                  <a:lnTo>
                    <a:pt x="285827366" y="149412251"/>
                  </a:lnTo>
                  <a:lnTo>
                    <a:pt x="285827366" y="144780"/>
                  </a:lnTo>
                  <a:close/>
                  <a:moveTo>
                    <a:pt x="144780" y="149412251"/>
                  </a:moveTo>
                  <a:lnTo>
                    <a:pt x="285827366" y="149412251"/>
                  </a:lnTo>
                  <a:lnTo>
                    <a:pt x="285827366" y="149557036"/>
                  </a:lnTo>
                  <a:lnTo>
                    <a:pt x="144780" y="149557036"/>
                  </a:lnTo>
                  <a:lnTo>
                    <a:pt x="144780" y="149412251"/>
                  </a:lnTo>
                  <a:close/>
                  <a:moveTo>
                    <a:pt x="285827366" y="0"/>
                  </a:moveTo>
                  <a:lnTo>
                    <a:pt x="285972151" y="0"/>
                  </a:lnTo>
                  <a:lnTo>
                    <a:pt x="285972151" y="144780"/>
                  </a:lnTo>
                  <a:lnTo>
                    <a:pt x="285827366" y="144780"/>
                  </a:lnTo>
                  <a:lnTo>
                    <a:pt x="28582736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85827366" y="0"/>
                  </a:lnTo>
                  <a:lnTo>
                    <a:pt x="28582736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271093656" cy="1374559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270948884" cy="137311162"/>
            </a:xfrm>
            <a:custGeom>
              <a:avLst/>
              <a:gdLst/>
              <a:ahLst/>
              <a:cxnLst/>
              <a:rect r="r" b="b" t="t" l="l"/>
              <a:pathLst>
                <a:path h="137311162" w="270948884">
                  <a:moveTo>
                    <a:pt x="0" y="0"/>
                  </a:moveTo>
                  <a:lnTo>
                    <a:pt x="270948884" y="0"/>
                  </a:lnTo>
                  <a:lnTo>
                    <a:pt x="270948884" y="137311162"/>
                  </a:lnTo>
                  <a:lnTo>
                    <a:pt x="0" y="137311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1093654" cy="137455945"/>
            </a:xfrm>
            <a:custGeom>
              <a:avLst/>
              <a:gdLst/>
              <a:ahLst/>
              <a:cxnLst/>
              <a:rect r="r" b="b" t="t" l="l"/>
              <a:pathLst>
                <a:path h="137455945" w="271093654">
                  <a:moveTo>
                    <a:pt x="270948869" y="137311160"/>
                  </a:moveTo>
                  <a:lnTo>
                    <a:pt x="271093654" y="137311160"/>
                  </a:lnTo>
                  <a:lnTo>
                    <a:pt x="271093654" y="137455945"/>
                  </a:lnTo>
                  <a:lnTo>
                    <a:pt x="270948869" y="137455945"/>
                  </a:lnTo>
                  <a:lnTo>
                    <a:pt x="270948869" y="13731116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7311160"/>
                  </a:lnTo>
                  <a:lnTo>
                    <a:pt x="0" y="137311160"/>
                  </a:lnTo>
                  <a:lnTo>
                    <a:pt x="0" y="144780"/>
                  </a:lnTo>
                  <a:close/>
                  <a:moveTo>
                    <a:pt x="0" y="137311160"/>
                  </a:moveTo>
                  <a:lnTo>
                    <a:pt x="144780" y="137311160"/>
                  </a:lnTo>
                  <a:lnTo>
                    <a:pt x="144780" y="137455945"/>
                  </a:lnTo>
                  <a:lnTo>
                    <a:pt x="0" y="137455945"/>
                  </a:lnTo>
                  <a:lnTo>
                    <a:pt x="0" y="137311160"/>
                  </a:lnTo>
                  <a:close/>
                  <a:moveTo>
                    <a:pt x="270948869" y="144780"/>
                  </a:moveTo>
                  <a:lnTo>
                    <a:pt x="271093654" y="144780"/>
                  </a:lnTo>
                  <a:lnTo>
                    <a:pt x="271093654" y="137311160"/>
                  </a:lnTo>
                  <a:lnTo>
                    <a:pt x="270948869" y="137311160"/>
                  </a:lnTo>
                  <a:lnTo>
                    <a:pt x="270948869" y="144780"/>
                  </a:lnTo>
                  <a:close/>
                  <a:moveTo>
                    <a:pt x="144780" y="137311160"/>
                  </a:moveTo>
                  <a:lnTo>
                    <a:pt x="270948869" y="137311160"/>
                  </a:lnTo>
                  <a:lnTo>
                    <a:pt x="270948869" y="137455945"/>
                  </a:lnTo>
                  <a:lnTo>
                    <a:pt x="144780" y="137455945"/>
                  </a:lnTo>
                  <a:lnTo>
                    <a:pt x="144780" y="137311160"/>
                  </a:lnTo>
                  <a:close/>
                  <a:moveTo>
                    <a:pt x="270948869" y="0"/>
                  </a:moveTo>
                  <a:lnTo>
                    <a:pt x="271093654" y="0"/>
                  </a:lnTo>
                  <a:lnTo>
                    <a:pt x="271093654" y="144780"/>
                  </a:lnTo>
                  <a:lnTo>
                    <a:pt x="270948869" y="144780"/>
                  </a:lnTo>
                  <a:lnTo>
                    <a:pt x="270948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0948869" y="0"/>
                  </a:lnTo>
                  <a:lnTo>
                    <a:pt x="270948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102136" y="3118873"/>
            <a:ext cx="6668301" cy="4234371"/>
          </a:xfrm>
          <a:custGeom>
            <a:avLst/>
            <a:gdLst/>
            <a:ahLst/>
            <a:cxnLst/>
            <a:rect r="r" b="b" t="t" l="l"/>
            <a:pathLst>
              <a:path h="4234371" w="6668301">
                <a:moveTo>
                  <a:pt x="0" y="0"/>
                </a:moveTo>
                <a:lnTo>
                  <a:pt x="6668300" y="0"/>
                </a:lnTo>
                <a:lnTo>
                  <a:pt x="6668300" y="4234371"/>
                </a:lnTo>
                <a:lnTo>
                  <a:pt x="0" y="42343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15162" y="3118873"/>
            <a:ext cx="6772927" cy="4233079"/>
          </a:xfrm>
          <a:custGeom>
            <a:avLst/>
            <a:gdLst/>
            <a:ahLst/>
            <a:cxnLst/>
            <a:rect r="r" b="b" t="t" l="l"/>
            <a:pathLst>
              <a:path h="4233079" w="6772927">
                <a:moveTo>
                  <a:pt x="0" y="0"/>
                </a:moveTo>
                <a:lnTo>
                  <a:pt x="6772926" y="0"/>
                </a:lnTo>
                <a:lnTo>
                  <a:pt x="6772926" y="4233079"/>
                </a:lnTo>
                <a:lnTo>
                  <a:pt x="0" y="4233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02136" y="1322706"/>
            <a:ext cx="13704758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LÝ DO CHỌN ĐỀ TÀI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02136" y="8029519"/>
            <a:ext cx="14941818" cy="69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Tại sao nhân viên chọn rời  bỏ công ty đang làm ?????????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2954" y="677127"/>
            <a:ext cx="17121388" cy="8954103"/>
            <a:chOff x="0" y="0"/>
            <a:chExt cx="285972152" cy="1495570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285827381" cy="149412253"/>
            </a:xfrm>
            <a:custGeom>
              <a:avLst/>
              <a:gdLst/>
              <a:ahLst/>
              <a:cxnLst/>
              <a:rect r="r" b="b" t="t" l="l"/>
              <a:pathLst>
                <a:path h="149412253" w="285827381">
                  <a:moveTo>
                    <a:pt x="0" y="0"/>
                  </a:moveTo>
                  <a:lnTo>
                    <a:pt x="285827381" y="0"/>
                  </a:lnTo>
                  <a:lnTo>
                    <a:pt x="285827381" y="149412253"/>
                  </a:lnTo>
                  <a:lnTo>
                    <a:pt x="0" y="149412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B8D5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5972151" cy="149557036"/>
            </a:xfrm>
            <a:custGeom>
              <a:avLst/>
              <a:gdLst/>
              <a:ahLst/>
              <a:cxnLst/>
              <a:rect r="r" b="b" t="t" l="l"/>
              <a:pathLst>
                <a:path h="149557036" w="285972151">
                  <a:moveTo>
                    <a:pt x="285827366" y="149412251"/>
                  </a:moveTo>
                  <a:lnTo>
                    <a:pt x="285972151" y="149412251"/>
                  </a:lnTo>
                  <a:lnTo>
                    <a:pt x="285972151" y="149557036"/>
                  </a:lnTo>
                  <a:lnTo>
                    <a:pt x="285827366" y="149557036"/>
                  </a:lnTo>
                  <a:lnTo>
                    <a:pt x="285827366" y="14941225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9412251"/>
                  </a:lnTo>
                  <a:lnTo>
                    <a:pt x="0" y="149412251"/>
                  </a:lnTo>
                  <a:lnTo>
                    <a:pt x="0" y="144780"/>
                  </a:lnTo>
                  <a:close/>
                  <a:moveTo>
                    <a:pt x="0" y="149412251"/>
                  </a:moveTo>
                  <a:lnTo>
                    <a:pt x="144780" y="149412251"/>
                  </a:lnTo>
                  <a:lnTo>
                    <a:pt x="144780" y="149557036"/>
                  </a:lnTo>
                  <a:lnTo>
                    <a:pt x="0" y="149557036"/>
                  </a:lnTo>
                  <a:lnTo>
                    <a:pt x="0" y="149412251"/>
                  </a:lnTo>
                  <a:close/>
                  <a:moveTo>
                    <a:pt x="285827366" y="144780"/>
                  </a:moveTo>
                  <a:lnTo>
                    <a:pt x="285972151" y="144780"/>
                  </a:lnTo>
                  <a:lnTo>
                    <a:pt x="285972151" y="149412251"/>
                  </a:lnTo>
                  <a:lnTo>
                    <a:pt x="285827366" y="149412251"/>
                  </a:lnTo>
                  <a:lnTo>
                    <a:pt x="285827366" y="144780"/>
                  </a:lnTo>
                  <a:close/>
                  <a:moveTo>
                    <a:pt x="144780" y="149412251"/>
                  </a:moveTo>
                  <a:lnTo>
                    <a:pt x="285827366" y="149412251"/>
                  </a:lnTo>
                  <a:lnTo>
                    <a:pt x="285827366" y="149557036"/>
                  </a:lnTo>
                  <a:lnTo>
                    <a:pt x="144780" y="149557036"/>
                  </a:lnTo>
                  <a:lnTo>
                    <a:pt x="144780" y="149412251"/>
                  </a:lnTo>
                  <a:close/>
                  <a:moveTo>
                    <a:pt x="285827366" y="0"/>
                  </a:moveTo>
                  <a:lnTo>
                    <a:pt x="285972151" y="0"/>
                  </a:lnTo>
                  <a:lnTo>
                    <a:pt x="285972151" y="144780"/>
                  </a:lnTo>
                  <a:lnTo>
                    <a:pt x="285827366" y="144780"/>
                  </a:lnTo>
                  <a:lnTo>
                    <a:pt x="28582736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85827366" y="0"/>
                  </a:lnTo>
                  <a:lnTo>
                    <a:pt x="28582736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41B8D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271093656" cy="1374559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270948884" cy="137311162"/>
            </a:xfrm>
            <a:custGeom>
              <a:avLst/>
              <a:gdLst/>
              <a:ahLst/>
              <a:cxnLst/>
              <a:rect r="r" b="b" t="t" l="l"/>
              <a:pathLst>
                <a:path h="137311162" w="270948884">
                  <a:moveTo>
                    <a:pt x="0" y="0"/>
                  </a:moveTo>
                  <a:lnTo>
                    <a:pt x="270948884" y="0"/>
                  </a:lnTo>
                  <a:lnTo>
                    <a:pt x="270948884" y="137311162"/>
                  </a:lnTo>
                  <a:lnTo>
                    <a:pt x="0" y="137311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1093654" cy="137455945"/>
            </a:xfrm>
            <a:custGeom>
              <a:avLst/>
              <a:gdLst/>
              <a:ahLst/>
              <a:cxnLst/>
              <a:rect r="r" b="b" t="t" l="l"/>
              <a:pathLst>
                <a:path h="137455945" w="271093654">
                  <a:moveTo>
                    <a:pt x="270948869" y="137311160"/>
                  </a:moveTo>
                  <a:lnTo>
                    <a:pt x="271093654" y="137311160"/>
                  </a:lnTo>
                  <a:lnTo>
                    <a:pt x="271093654" y="137455945"/>
                  </a:lnTo>
                  <a:lnTo>
                    <a:pt x="270948869" y="137455945"/>
                  </a:lnTo>
                  <a:lnTo>
                    <a:pt x="270948869" y="13731116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7311160"/>
                  </a:lnTo>
                  <a:lnTo>
                    <a:pt x="0" y="137311160"/>
                  </a:lnTo>
                  <a:lnTo>
                    <a:pt x="0" y="144780"/>
                  </a:lnTo>
                  <a:close/>
                  <a:moveTo>
                    <a:pt x="0" y="137311160"/>
                  </a:moveTo>
                  <a:lnTo>
                    <a:pt x="144780" y="137311160"/>
                  </a:lnTo>
                  <a:lnTo>
                    <a:pt x="144780" y="137455945"/>
                  </a:lnTo>
                  <a:lnTo>
                    <a:pt x="0" y="137455945"/>
                  </a:lnTo>
                  <a:lnTo>
                    <a:pt x="0" y="137311160"/>
                  </a:lnTo>
                  <a:close/>
                  <a:moveTo>
                    <a:pt x="270948869" y="144780"/>
                  </a:moveTo>
                  <a:lnTo>
                    <a:pt x="271093654" y="144780"/>
                  </a:lnTo>
                  <a:lnTo>
                    <a:pt x="271093654" y="137311160"/>
                  </a:lnTo>
                  <a:lnTo>
                    <a:pt x="270948869" y="137311160"/>
                  </a:lnTo>
                  <a:lnTo>
                    <a:pt x="270948869" y="144780"/>
                  </a:lnTo>
                  <a:close/>
                  <a:moveTo>
                    <a:pt x="144780" y="137311160"/>
                  </a:moveTo>
                  <a:lnTo>
                    <a:pt x="270948869" y="137311160"/>
                  </a:lnTo>
                  <a:lnTo>
                    <a:pt x="270948869" y="137455945"/>
                  </a:lnTo>
                  <a:lnTo>
                    <a:pt x="144780" y="137455945"/>
                  </a:lnTo>
                  <a:lnTo>
                    <a:pt x="144780" y="137311160"/>
                  </a:lnTo>
                  <a:close/>
                  <a:moveTo>
                    <a:pt x="270948869" y="0"/>
                  </a:moveTo>
                  <a:lnTo>
                    <a:pt x="271093654" y="0"/>
                  </a:lnTo>
                  <a:lnTo>
                    <a:pt x="271093654" y="144780"/>
                  </a:lnTo>
                  <a:lnTo>
                    <a:pt x="270948869" y="144780"/>
                  </a:lnTo>
                  <a:lnTo>
                    <a:pt x="270948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0948869" y="0"/>
                  </a:lnTo>
                  <a:lnTo>
                    <a:pt x="270948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649247" y="2635805"/>
            <a:ext cx="10981688" cy="6297750"/>
            <a:chOff x="0" y="0"/>
            <a:chExt cx="481796848" cy="2762996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2390" y="72390"/>
              <a:ext cx="481652054" cy="276154842"/>
            </a:xfrm>
            <a:custGeom>
              <a:avLst/>
              <a:gdLst/>
              <a:ahLst/>
              <a:cxnLst/>
              <a:rect r="r" b="b" t="t" l="l"/>
              <a:pathLst>
                <a:path h="276154842" w="481652054">
                  <a:moveTo>
                    <a:pt x="0" y="0"/>
                  </a:moveTo>
                  <a:lnTo>
                    <a:pt x="481652054" y="0"/>
                  </a:lnTo>
                  <a:lnTo>
                    <a:pt x="481652054" y="276154842"/>
                  </a:lnTo>
                  <a:lnTo>
                    <a:pt x="0" y="2761548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796874" cy="276299612"/>
            </a:xfrm>
            <a:custGeom>
              <a:avLst/>
              <a:gdLst/>
              <a:ahLst/>
              <a:cxnLst/>
              <a:rect r="r" b="b" t="t" l="l"/>
              <a:pathLst>
                <a:path h="276299612" w="481796874">
                  <a:moveTo>
                    <a:pt x="481652064" y="276154852"/>
                  </a:moveTo>
                  <a:lnTo>
                    <a:pt x="481796874" y="276154852"/>
                  </a:lnTo>
                  <a:lnTo>
                    <a:pt x="481796874" y="276299612"/>
                  </a:lnTo>
                  <a:lnTo>
                    <a:pt x="481652064" y="276299612"/>
                  </a:lnTo>
                  <a:lnTo>
                    <a:pt x="481652064" y="2761548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76154852"/>
                  </a:lnTo>
                  <a:lnTo>
                    <a:pt x="0" y="276154852"/>
                  </a:lnTo>
                  <a:lnTo>
                    <a:pt x="0" y="144780"/>
                  </a:lnTo>
                  <a:close/>
                  <a:moveTo>
                    <a:pt x="0" y="276154852"/>
                  </a:moveTo>
                  <a:lnTo>
                    <a:pt x="144780" y="276154852"/>
                  </a:lnTo>
                  <a:lnTo>
                    <a:pt x="144780" y="276299612"/>
                  </a:lnTo>
                  <a:lnTo>
                    <a:pt x="0" y="276299612"/>
                  </a:lnTo>
                  <a:lnTo>
                    <a:pt x="0" y="276154852"/>
                  </a:lnTo>
                  <a:close/>
                  <a:moveTo>
                    <a:pt x="481652064" y="144780"/>
                  </a:moveTo>
                  <a:lnTo>
                    <a:pt x="481796874" y="144780"/>
                  </a:lnTo>
                  <a:lnTo>
                    <a:pt x="481796874" y="276154852"/>
                  </a:lnTo>
                  <a:lnTo>
                    <a:pt x="481652064" y="276154852"/>
                  </a:lnTo>
                  <a:lnTo>
                    <a:pt x="481652064" y="144780"/>
                  </a:lnTo>
                  <a:close/>
                  <a:moveTo>
                    <a:pt x="144780" y="276154852"/>
                  </a:moveTo>
                  <a:lnTo>
                    <a:pt x="481652064" y="276154852"/>
                  </a:lnTo>
                  <a:lnTo>
                    <a:pt x="481652064" y="276299612"/>
                  </a:lnTo>
                  <a:lnTo>
                    <a:pt x="144780" y="276299612"/>
                  </a:lnTo>
                  <a:lnTo>
                    <a:pt x="144780" y="276154852"/>
                  </a:lnTo>
                  <a:close/>
                  <a:moveTo>
                    <a:pt x="481652064" y="0"/>
                  </a:moveTo>
                  <a:lnTo>
                    <a:pt x="481796874" y="0"/>
                  </a:lnTo>
                  <a:lnTo>
                    <a:pt x="481796874" y="144780"/>
                  </a:lnTo>
                  <a:lnTo>
                    <a:pt x="481652064" y="144780"/>
                  </a:lnTo>
                  <a:lnTo>
                    <a:pt x="48165206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481652064" y="0"/>
                  </a:lnTo>
                  <a:lnTo>
                    <a:pt x="48165206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303008" y="3538214"/>
            <a:ext cx="3852686" cy="3210572"/>
          </a:xfrm>
          <a:custGeom>
            <a:avLst/>
            <a:gdLst/>
            <a:ahLst/>
            <a:cxnLst/>
            <a:rect r="r" b="b" t="t" l="l"/>
            <a:pathLst>
              <a:path h="3210572" w="3852686">
                <a:moveTo>
                  <a:pt x="0" y="0"/>
                </a:moveTo>
                <a:lnTo>
                  <a:pt x="3852687" y="0"/>
                </a:lnTo>
                <a:lnTo>
                  <a:pt x="3852687" y="3210572"/>
                </a:lnTo>
                <a:lnTo>
                  <a:pt x="0" y="3210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02136" y="1322706"/>
            <a:ext cx="13704758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MỤC TIÊU CỦA ĐỀ TÀI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25579" y="2999740"/>
            <a:ext cx="9581315" cy="69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F6FFF6"/>
                </a:solidFill>
                <a:latin typeface="Noto Sans"/>
                <a:ea typeface="Noto Sans"/>
                <a:cs typeface="Noto Sans"/>
                <a:sym typeface="Noto Sans"/>
              </a:rPr>
              <a:t>3 mục tiêu chính của đề  tài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00998" y="3976688"/>
            <a:ext cx="10278185" cy="1419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9" indent="-442594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F6FFF6"/>
                </a:solidFill>
                <a:latin typeface="Noto Sans"/>
                <a:ea typeface="Noto Sans"/>
                <a:cs typeface="Noto Sans"/>
                <a:sym typeface="Noto Sans"/>
              </a:rPr>
              <a:t>Phân tích và khám phá các yếu tố có thể ảnh hưởng đến quyết định rời bỏ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00998" y="5677535"/>
            <a:ext cx="10278185" cy="1419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9" indent="-442594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F6FFF6"/>
                </a:solidFill>
                <a:latin typeface="Noto Sans"/>
                <a:ea typeface="Noto Sans"/>
                <a:cs typeface="Noto Sans"/>
                <a:sym typeface="Noto Sans"/>
              </a:rPr>
              <a:t>Áp dụng các mô hình học máy để dự đoán khả năng rời bỏ của nhân viên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00998" y="7373620"/>
            <a:ext cx="10278185" cy="1419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85189" indent="-442594" lvl="1">
              <a:lnSpc>
                <a:spcPts val="5739"/>
              </a:lnSpc>
              <a:buFont typeface="Arial"/>
              <a:buChar char="•"/>
            </a:pPr>
            <a:r>
              <a:rPr lang="en-US" sz="4099">
                <a:solidFill>
                  <a:srgbClr val="F6FFF6"/>
                </a:solidFill>
                <a:latin typeface="Noto Sans"/>
                <a:ea typeface="Noto Sans"/>
                <a:cs typeface="Noto Sans"/>
                <a:sym typeface="Noto Sans"/>
              </a:rPr>
              <a:t>Đánh giá hiệu suất các mô hình -&gt; tìm ra mô hình tốt nhất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2954" y="677127"/>
            <a:ext cx="17121388" cy="8954103"/>
            <a:chOff x="0" y="0"/>
            <a:chExt cx="285972152" cy="1495570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285827381" cy="149412253"/>
            </a:xfrm>
            <a:custGeom>
              <a:avLst/>
              <a:gdLst/>
              <a:ahLst/>
              <a:cxnLst/>
              <a:rect r="r" b="b" t="t" l="l"/>
              <a:pathLst>
                <a:path h="149412253" w="285827381">
                  <a:moveTo>
                    <a:pt x="0" y="0"/>
                  </a:moveTo>
                  <a:lnTo>
                    <a:pt x="285827381" y="0"/>
                  </a:lnTo>
                  <a:lnTo>
                    <a:pt x="285827381" y="149412253"/>
                  </a:lnTo>
                  <a:lnTo>
                    <a:pt x="0" y="149412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B8D5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5972151" cy="149557036"/>
            </a:xfrm>
            <a:custGeom>
              <a:avLst/>
              <a:gdLst/>
              <a:ahLst/>
              <a:cxnLst/>
              <a:rect r="r" b="b" t="t" l="l"/>
              <a:pathLst>
                <a:path h="149557036" w="285972151">
                  <a:moveTo>
                    <a:pt x="285827366" y="149412251"/>
                  </a:moveTo>
                  <a:lnTo>
                    <a:pt x="285972151" y="149412251"/>
                  </a:lnTo>
                  <a:lnTo>
                    <a:pt x="285972151" y="149557036"/>
                  </a:lnTo>
                  <a:lnTo>
                    <a:pt x="285827366" y="149557036"/>
                  </a:lnTo>
                  <a:lnTo>
                    <a:pt x="285827366" y="14941225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9412251"/>
                  </a:lnTo>
                  <a:lnTo>
                    <a:pt x="0" y="149412251"/>
                  </a:lnTo>
                  <a:lnTo>
                    <a:pt x="0" y="144780"/>
                  </a:lnTo>
                  <a:close/>
                  <a:moveTo>
                    <a:pt x="0" y="149412251"/>
                  </a:moveTo>
                  <a:lnTo>
                    <a:pt x="144780" y="149412251"/>
                  </a:lnTo>
                  <a:lnTo>
                    <a:pt x="144780" y="149557036"/>
                  </a:lnTo>
                  <a:lnTo>
                    <a:pt x="0" y="149557036"/>
                  </a:lnTo>
                  <a:lnTo>
                    <a:pt x="0" y="149412251"/>
                  </a:lnTo>
                  <a:close/>
                  <a:moveTo>
                    <a:pt x="285827366" y="144780"/>
                  </a:moveTo>
                  <a:lnTo>
                    <a:pt x="285972151" y="144780"/>
                  </a:lnTo>
                  <a:lnTo>
                    <a:pt x="285972151" y="149412251"/>
                  </a:lnTo>
                  <a:lnTo>
                    <a:pt x="285827366" y="149412251"/>
                  </a:lnTo>
                  <a:lnTo>
                    <a:pt x="285827366" y="144780"/>
                  </a:lnTo>
                  <a:close/>
                  <a:moveTo>
                    <a:pt x="144780" y="149412251"/>
                  </a:moveTo>
                  <a:lnTo>
                    <a:pt x="285827366" y="149412251"/>
                  </a:lnTo>
                  <a:lnTo>
                    <a:pt x="285827366" y="149557036"/>
                  </a:lnTo>
                  <a:lnTo>
                    <a:pt x="144780" y="149557036"/>
                  </a:lnTo>
                  <a:lnTo>
                    <a:pt x="144780" y="149412251"/>
                  </a:lnTo>
                  <a:close/>
                  <a:moveTo>
                    <a:pt x="285827366" y="0"/>
                  </a:moveTo>
                  <a:lnTo>
                    <a:pt x="285972151" y="0"/>
                  </a:lnTo>
                  <a:lnTo>
                    <a:pt x="285972151" y="144780"/>
                  </a:lnTo>
                  <a:lnTo>
                    <a:pt x="285827366" y="144780"/>
                  </a:lnTo>
                  <a:lnTo>
                    <a:pt x="28582736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85827366" y="0"/>
                  </a:lnTo>
                  <a:lnTo>
                    <a:pt x="28582736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41B8D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271093656" cy="1374559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270948884" cy="137311162"/>
            </a:xfrm>
            <a:custGeom>
              <a:avLst/>
              <a:gdLst/>
              <a:ahLst/>
              <a:cxnLst/>
              <a:rect r="r" b="b" t="t" l="l"/>
              <a:pathLst>
                <a:path h="137311162" w="270948884">
                  <a:moveTo>
                    <a:pt x="0" y="0"/>
                  </a:moveTo>
                  <a:lnTo>
                    <a:pt x="270948884" y="0"/>
                  </a:lnTo>
                  <a:lnTo>
                    <a:pt x="270948884" y="137311162"/>
                  </a:lnTo>
                  <a:lnTo>
                    <a:pt x="0" y="137311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1093654" cy="137455945"/>
            </a:xfrm>
            <a:custGeom>
              <a:avLst/>
              <a:gdLst/>
              <a:ahLst/>
              <a:cxnLst/>
              <a:rect r="r" b="b" t="t" l="l"/>
              <a:pathLst>
                <a:path h="137455945" w="271093654">
                  <a:moveTo>
                    <a:pt x="270948869" y="137311160"/>
                  </a:moveTo>
                  <a:lnTo>
                    <a:pt x="271093654" y="137311160"/>
                  </a:lnTo>
                  <a:lnTo>
                    <a:pt x="271093654" y="137455945"/>
                  </a:lnTo>
                  <a:lnTo>
                    <a:pt x="270948869" y="137455945"/>
                  </a:lnTo>
                  <a:lnTo>
                    <a:pt x="270948869" y="13731116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7311160"/>
                  </a:lnTo>
                  <a:lnTo>
                    <a:pt x="0" y="137311160"/>
                  </a:lnTo>
                  <a:lnTo>
                    <a:pt x="0" y="144780"/>
                  </a:lnTo>
                  <a:close/>
                  <a:moveTo>
                    <a:pt x="0" y="137311160"/>
                  </a:moveTo>
                  <a:lnTo>
                    <a:pt x="144780" y="137311160"/>
                  </a:lnTo>
                  <a:lnTo>
                    <a:pt x="144780" y="137455945"/>
                  </a:lnTo>
                  <a:lnTo>
                    <a:pt x="0" y="137455945"/>
                  </a:lnTo>
                  <a:lnTo>
                    <a:pt x="0" y="137311160"/>
                  </a:lnTo>
                  <a:close/>
                  <a:moveTo>
                    <a:pt x="270948869" y="144780"/>
                  </a:moveTo>
                  <a:lnTo>
                    <a:pt x="271093654" y="144780"/>
                  </a:lnTo>
                  <a:lnTo>
                    <a:pt x="271093654" y="137311160"/>
                  </a:lnTo>
                  <a:lnTo>
                    <a:pt x="270948869" y="137311160"/>
                  </a:lnTo>
                  <a:lnTo>
                    <a:pt x="270948869" y="144780"/>
                  </a:lnTo>
                  <a:close/>
                  <a:moveTo>
                    <a:pt x="144780" y="137311160"/>
                  </a:moveTo>
                  <a:lnTo>
                    <a:pt x="270948869" y="137311160"/>
                  </a:lnTo>
                  <a:lnTo>
                    <a:pt x="270948869" y="137455945"/>
                  </a:lnTo>
                  <a:lnTo>
                    <a:pt x="144780" y="137455945"/>
                  </a:lnTo>
                  <a:lnTo>
                    <a:pt x="144780" y="137311160"/>
                  </a:lnTo>
                  <a:close/>
                  <a:moveTo>
                    <a:pt x="270948869" y="0"/>
                  </a:moveTo>
                  <a:lnTo>
                    <a:pt x="271093654" y="0"/>
                  </a:lnTo>
                  <a:lnTo>
                    <a:pt x="271093654" y="144780"/>
                  </a:lnTo>
                  <a:lnTo>
                    <a:pt x="270948869" y="144780"/>
                  </a:lnTo>
                  <a:lnTo>
                    <a:pt x="270948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0948869" y="0"/>
                  </a:lnTo>
                  <a:lnTo>
                    <a:pt x="270948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4741270" y="3538262"/>
            <a:ext cx="4149822" cy="41498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AC9FA">
                <a:alpha val="76863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44941" lIns="44941" bIns="44941" rIns="44941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226646" y="5137774"/>
            <a:ext cx="3179072" cy="1065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5"/>
              </a:lnSpc>
            </a:pPr>
            <a:r>
              <a:rPr lang="en-US" sz="4414">
                <a:solidFill>
                  <a:srgbClr val="000000"/>
                </a:solidFill>
                <a:latin typeface="Calistoga"/>
                <a:ea typeface="Calistoga"/>
                <a:cs typeface="Calistoga"/>
                <a:sym typeface="Calistoga"/>
              </a:rPr>
              <a:t>ATTRITIOM IBM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8966603" y="4125912"/>
            <a:ext cx="738718" cy="541481"/>
          </a:xfrm>
          <a:prstGeom prst="line">
            <a:avLst/>
          </a:prstGeom>
          <a:ln cap="flat" w="114300">
            <a:solidFill>
              <a:srgbClr val="2B2B2B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 flipV="true">
            <a:off x="9247774" y="5593742"/>
            <a:ext cx="915093" cy="38863"/>
          </a:xfrm>
          <a:prstGeom prst="line">
            <a:avLst/>
          </a:prstGeom>
          <a:ln cap="flat" w="114300">
            <a:solidFill>
              <a:srgbClr val="2B2B2B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4" id="14"/>
          <p:cNvSpPr/>
          <p:nvPr/>
        </p:nvSpPr>
        <p:spPr>
          <a:xfrm>
            <a:off x="9269992" y="6706692"/>
            <a:ext cx="843867" cy="356082"/>
          </a:xfrm>
          <a:prstGeom prst="line">
            <a:avLst/>
          </a:prstGeom>
          <a:ln cap="flat" w="114300">
            <a:solidFill>
              <a:srgbClr val="2B2B2B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5" id="15"/>
          <p:cNvGrpSpPr/>
          <p:nvPr/>
        </p:nvGrpSpPr>
        <p:grpSpPr>
          <a:xfrm rot="0">
            <a:off x="10511136" y="1744978"/>
            <a:ext cx="3963014" cy="2139524"/>
            <a:chOff x="0" y="0"/>
            <a:chExt cx="1183594" cy="6389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83594" cy="638990"/>
            </a:xfrm>
            <a:custGeom>
              <a:avLst/>
              <a:gdLst/>
              <a:ahLst/>
              <a:cxnLst/>
              <a:rect r="r" b="b" t="t" l="l"/>
              <a:pathLst>
                <a:path h="638990" w="1183594">
                  <a:moveTo>
                    <a:pt x="195354" y="0"/>
                  </a:moveTo>
                  <a:lnTo>
                    <a:pt x="988240" y="0"/>
                  </a:lnTo>
                  <a:cubicBezTo>
                    <a:pt x="1040051" y="0"/>
                    <a:pt x="1089740" y="20582"/>
                    <a:pt x="1126376" y="57218"/>
                  </a:cubicBezTo>
                  <a:cubicBezTo>
                    <a:pt x="1163012" y="93854"/>
                    <a:pt x="1183594" y="143543"/>
                    <a:pt x="1183594" y="195354"/>
                  </a:cubicBezTo>
                  <a:lnTo>
                    <a:pt x="1183594" y="443636"/>
                  </a:lnTo>
                  <a:cubicBezTo>
                    <a:pt x="1183594" y="495447"/>
                    <a:pt x="1163012" y="545136"/>
                    <a:pt x="1126376" y="581772"/>
                  </a:cubicBezTo>
                  <a:cubicBezTo>
                    <a:pt x="1089740" y="618408"/>
                    <a:pt x="1040051" y="638990"/>
                    <a:pt x="988240" y="638990"/>
                  </a:cubicBezTo>
                  <a:lnTo>
                    <a:pt x="195354" y="638990"/>
                  </a:lnTo>
                  <a:cubicBezTo>
                    <a:pt x="143543" y="638990"/>
                    <a:pt x="93854" y="618408"/>
                    <a:pt x="57218" y="581772"/>
                  </a:cubicBezTo>
                  <a:cubicBezTo>
                    <a:pt x="20582" y="545136"/>
                    <a:pt x="0" y="495447"/>
                    <a:pt x="0" y="443636"/>
                  </a:cubicBezTo>
                  <a:lnTo>
                    <a:pt x="0" y="195354"/>
                  </a:lnTo>
                  <a:cubicBezTo>
                    <a:pt x="0" y="143543"/>
                    <a:pt x="20582" y="93854"/>
                    <a:pt x="57218" y="57218"/>
                  </a:cubicBezTo>
                  <a:cubicBezTo>
                    <a:pt x="93854" y="20582"/>
                    <a:pt x="143543" y="0"/>
                    <a:pt x="195354" y="0"/>
                  </a:cubicBezTo>
                  <a:close/>
                </a:path>
              </a:pathLst>
            </a:custGeom>
            <a:solidFill>
              <a:srgbClr val="B4E0F3">
                <a:alpha val="76863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0"/>
              <a:ext cx="1183594" cy="638990"/>
            </a:xfrm>
            <a:prstGeom prst="rect">
              <a:avLst/>
            </a:prstGeom>
          </p:spPr>
          <p:txBody>
            <a:bodyPr anchor="ctr" rtlCol="false" tIns="44798" lIns="44798" bIns="44798" rIns="44798"/>
            <a:lstStyle/>
            <a:p>
              <a:pPr algn="ctr">
                <a:lnSpc>
                  <a:spcPts val="168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923962" y="1948823"/>
            <a:ext cx="3154510" cy="1755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5"/>
              </a:lnSpc>
            </a:pPr>
            <a:r>
              <a:rPr lang="en-US" sz="2833">
                <a:solidFill>
                  <a:srgbClr val="141A37"/>
                </a:solidFill>
                <a:latin typeface="Arimo Bold"/>
                <a:ea typeface="Arimo Bold"/>
                <a:cs typeface="Arimo Bold"/>
                <a:sym typeface="Arimo Bold"/>
              </a:rPr>
              <a:t>1 file CSV</a:t>
            </a:r>
          </a:p>
          <a:p>
            <a:pPr algn="ctr">
              <a:lnSpc>
                <a:spcPts val="3485"/>
              </a:lnSpc>
            </a:pPr>
            <a:r>
              <a:rPr lang="en-US" sz="2833">
                <a:solidFill>
                  <a:srgbClr val="141A37"/>
                </a:solidFill>
                <a:latin typeface="Arimo Bold"/>
                <a:ea typeface="Arimo Bold"/>
                <a:cs typeface="Arimo Bold"/>
                <a:sym typeface="Arimo Bold"/>
              </a:rPr>
              <a:t>35 trường</a:t>
            </a:r>
          </a:p>
          <a:p>
            <a:pPr algn="ctr">
              <a:lnSpc>
                <a:spcPts val="3485"/>
              </a:lnSpc>
            </a:pPr>
            <a:r>
              <a:rPr lang="en-US" sz="2833">
                <a:solidFill>
                  <a:srgbClr val="141A37"/>
                </a:solidFill>
                <a:latin typeface="Arimo Bold"/>
                <a:ea typeface="Arimo Bold"/>
                <a:cs typeface="Arimo Bold"/>
                <a:sym typeface="Arimo Bold"/>
              </a:rPr>
              <a:t>1470 Bản ghi</a:t>
            </a:r>
          </a:p>
          <a:p>
            <a:pPr algn="ctr">
              <a:lnSpc>
                <a:spcPts val="3485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10498492" y="4125912"/>
            <a:ext cx="3975657" cy="2447694"/>
            <a:chOff x="0" y="0"/>
            <a:chExt cx="1183594" cy="72870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83594" cy="728704"/>
            </a:xfrm>
            <a:custGeom>
              <a:avLst/>
              <a:gdLst/>
              <a:ahLst/>
              <a:cxnLst/>
              <a:rect r="r" b="b" t="t" l="l"/>
              <a:pathLst>
                <a:path h="728704" w="1183594">
                  <a:moveTo>
                    <a:pt x="194733" y="0"/>
                  </a:moveTo>
                  <a:lnTo>
                    <a:pt x="988861" y="0"/>
                  </a:lnTo>
                  <a:cubicBezTo>
                    <a:pt x="1040507" y="0"/>
                    <a:pt x="1090039" y="20516"/>
                    <a:pt x="1126558" y="57036"/>
                  </a:cubicBezTo>
                  <a:cubicBezTo>
                    <a:pt x="1163078" y="93556"/>
                    <a:pt x="1183594" y="143087"/>
                    <a:pt x="1183594" y="194733"/>
                  </a:cubicBezTo>
                  <a:lnTo>
                    <a:pt x="1183594" y="533971"/>
                  </a:lnTo>
                  <a:cubicBezTo>
                    <a:pt x="1183594" y="585617"/>
                    <a:pt x="1163078" y="635148"/>
                    <a:pt x="1126558" y="671668"/>
                  </a:cubicBezTo>
                  <a:cubicBezTo>
                    <a:pt x="1090039" y="708187"/>
                    <a:pt x="1040507" y="728704"/>
                    <a:pt x="988861" y="728704"/>
                  </a:cubicBezTo>
                  <a:lnTo>
                    <a:pt x="194733" y="728704"/>
                  </a:lnTo>
                  <a:cubicBezTo>
                    <a:pt x="143087" y="728704"/>
                    <a:pt x="93556" y="708187"/>
                    <a:pt x="57036" y="671668"/>
                  </a:cubicBezTo>
                  <a:cubicBezTo>
                    <a:pt x="20516" y="635148"/>
                    <a:pt x="0" y="585617"/>
                    <a:pt x="0" y="533971"/>
                  </a:cubicBezTo>
                  <a:lnTo>
                    <a:pt x="0" y="194733"/>
                  </a:lnTo>
                  <a:cubicBezTo>
                    <a:pt x="0" y="143087"/>
                    <a:pt x="20516" y="93556"/>
                    <a:pt x="57036" y="57036"/>
                  </a:cubicBezTo>
                  <a:cubicBezTo>
                    <a:pt x="93556" y="20516"/>
                    <a:pt x="143087" y="0"/>
                    <a:pt x="194733" y="0"/>
                  </a:cubicBezTo>
                  <a:close/>
                </a:path>
              </a:pathLst>
            </a:custGeom>
            <a:solidFill>
              <a:srgbClr val="B4E0F3">
                <a:alpha val="76863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1183594" cy="728704"/>
            </a:xfrm>
            <a:prstGeom prst="rect">
              <a:avLst/>
            </a:prstGeom>
          </p:spPr>
          <p:txBody>
            <a:bodyPr anchor="ctr" rtlCol="false" tIns="44941" lIns="44941" bIns="44941" rIns="44941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891131" y="4582969"/>
            <a:ext cx="3164574" cy="1760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6"/>
              </a:lnSpc>
            </a:pPr>
            <a:r>
              <a:rPr lang="en-US" sz="2842">
                <a:solidFill>
                  <a:srgbClr val="141A37"/>
                </a:solidFill>
                <a:latin typeface="Arimo Bold"/>
                <a:ea typeface="Arimo Bold"/>
                <a:cs typeface="Arimo Bold"/>
                <a:sym typeface="Arimo Bold"/>
              </a:rPr>
              <a:t>Dữ liệu được trích xuất từ tập dữ liệu nhân viên của công ty IBM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565485" y="6951321"/>
            <a:ext cx="3975657" cy="2146350"/>
            <a:chOff x="0" y="0"/>
            <a:chExt cx="1183594" cy="63899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83594" cy="638990"/>
            </a:xfrm>
            <a:custGeom>
              <a:avLst/>
              <a:gdLst/>
              <a:ahLst/>
              <a:cxnLst/>
              <a:rect r="r" b="b" t="t" l="l"/>
              <a:pathLst>
                <a:path h="638990" w="1183594">
                  <a:moveTo>
                    <a:pt x="194733" y="0"/>
                  </a:moveTo>
                  <a:lnTo>
                    <a:pt x="988861" y="0"/>
                  </a:lnTo>
                  <a:cubicBezTo>
                    <a:pt x="1040507" y="0"/>
                    <a:pt x="1090039" y="20516"/>
                    <a:pt x="1126558" y="57036"/>
                  </a:cubicBezTo>
                  <a:cubicBezTo>
                    <a:pt x="1163078" y="93556"/>
                    <a:pt x="1183594" y="143087"/>
                    <a:pt x="1183594" y="194733"/>
                  </a:cubicBezTo>
                  <a:lnTo>
                    <a:pt x="1183594" y="444257"/>
                  </a:lnTo>
                  <a:cubicBezTo>
                    <a:pt x="1183594" y="495904"/>
                    <a:pt x="1163078" y="545435"/>
                    <a:pt x="1126558" y="581954"/>
                  </a:cubicBezTo>
                  <a:cubicBezTo>
                    <a:pt x="1090039" y="618474"/>
                    <a:pt x="1040507" y="638990"/>
                    <a:pt x="988861" y="638990"/>
                  </a:cubicBezTo>
                  <a:lnTo>
                    <a:pt x="194733" y="638990"/>
                  </a:lnTo>
                  <a:cubicBezTo>
                    <a:pt x="143087" y="638990"/>
                    <a:pt x="93556" y="618474"/>
                    <a:pt x="57036" y="581954"/>
                  </a:cubicBezTo>
                  <a:cubicBezTo>
                    <a:pt x="20516" y="545435"/>
                    <a:pt x="0" y="495904"/>
                    <a:pt x="0" y="444257"/>
                  </a:cubicBezTo>
                  <a:lnTo>
                    <a:pt x="0" y="194733"/>
                  </a:lnTo>
                  <a:cubicBezTo>
                    <a:pt x="0" y="143087"/>
                    <a:pt x="20516" y="93556"/>
                    <a:pt x="57036" y="57036"/>
                  </a:cubicBezTo>
                  <a:cubicBezTo>
                    <a:pt x="93556" y="20516"/>
                    <a:pt x="143087" y="0"/>
                    <a:pt x="194733" y="0"/>
                  </a:cubicBezTo>
                  <a:close/>
                </a:path>
              </a:pathLst>
            </a:custGeom>
            <a:solidFill>
              <a:srgbClr val="B4E0F3">
                <a:alpha val="76863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1183594" cy="638990"/>
            </a:xfrm>
            <a:prstGeom prst="rect">
              <a:avLst/>
            </a:prstGeom>
          </p:spPr>
          <p:txBody>
            <a:bodyPr anchor="ctr" rtlCol="false" tIns="44941" lIns="44941" bIns="44941" rIns="44941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975327" y="7092135"/>
            <a:ext cx="3164574" cy="2198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6"/>
              </a:lnSpc>
            </a:pPr>
            <a:r>
              <a:rPr lang="en-US" sz="2842">
                <a:solidFill>
                  <a:srgbClr val="141A37"/>
                </a:solidFill>
                <a:latin typeface="Arimo Bold"/>
                <a:ea typeface="Arimo Bold"/>
                <a:cs typeface="Arimo Bold"/>
                <a:sym typeface="Arimo Bold"/>
              </a:rPr>
              <a:t>Nguồn dữ liệu: Kaggle</a:t>
            </a:r>
          </a:p>
          <a:p>
            <a:pPr algn="ctr">
              <a:lnSpc>
                <a:spcPts val="3496"/>
              </a:lnSpc>
            </a:pPr>
            <a:r>
              <a:rPr lang="en-US" sz="2842">
                <a:solidFill>
                  <a:srgbClr val="141A37"/>
                </a:solidFill>
                <a:latin typeface="Arimo Bold"/>
                <a:ea typeface="Arimo Bold"/>
                <a:cs typeface="Arimo Bold"/>
                <a:sym typeface="Arimo Bold"/>
              </a:rPr>
              <a:t>Năm tạo dữ liệu:</a:t>
            </a:r>
          </a:p>
          <a:p>
            <a:pPr algn="ctr">
              <a:lnSpc>
                <a:spcPts val="3496"/>
              </a:lnSpc>
            </a:pPr>
            <a:r>
              <a:rPr lang="en-US" sz="2842">
                <a:solidFill>
                  <a:srgbClr val="141A37"/>
                </a:solidFill>
                <a:latin typeface="Arimo Bold"/>
                <a:ea typeface="Arimo Bold"/>
                <a:cs typeface="Arimo Bold"/>
                <a:sym typeface="Arimo Bold"/>
              </a:rPr>
              <a:t>2021</a:t>
            </a:r>
          </a:p>
          <a:p>
            <a:pPr algn="ctr">
              <a:lnSpc>
                <a:spcPts val="3496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504818" y="1156784"/>
            <a:ext cx="4714046" cy="201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GIỚI THIỆU DỮ LIỆU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43528"/>
            <a:ext cx="7611442" cy="9943472"/>
            <a:chOff x="0" y="0"/>
            <a:chExt cx="10148589" cy="132579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0975" y="0"/>
              <a:ext cx="10006639" cy="8170315"/>
            </a:xfrm>
            <a:custGeom>
              <a:avLst/>
              <a:gdLst/>
              <a:ahLst/>
              <a:cxnLst/>
              <a:rect r="r" b="b" t="t" l="l"/>
              <a:pathLst>
                <a:path h="8170315" w="10006639">
                  <a:moveTo>
                    <a:pt x="0" y="0"/>
                  </a:moveTo>
                  <a:lnTo>
                    <a:pt x="10006639" y="0"/>
                  </a:lnTo>
                  <a:lnTo>
                    <a:pt x="10006639" y="8170315"/>
                  </a:lnTo>
                  <a:lnTo>
                    <a:pt x="0" y="8170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8170315"/>
              <a:ext cx="10148589" cy="5087648"/>
            </a:xfrm>
            <a:custGeom>
              <a:avLst/>
              <a:gdLst/>
              <a:ahLst/>
              <a:cxnLst/>
              <a:rect r="r" b="b" t="t" l="l"/>
              <a:pathLst>
                <a:path h="5087648" w="10148589">
                  <a:moveTo>
                    <a:pt x="0" y="0"/>
                  </a:moveTo>
                  <a:lnTo>
                    <a:pt x="10148589" y="0"/>
                  </a:lnTo>
                  <a:lnTo>
                    <a:pt x="10148589" y="5087647"/>
                  </a:lnTo>
                  <a:lnTo>
                    <a:pt x="0" y="5087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1697710"/>
            <a:ext cx="7651681" cy="6891580"/>
          </a:xfrm>
          <a:custGeom>
            <a:avLst/>
            <a:gdLst/>
            <a:ahLst/>
            <a:cxnLst/>
            <a:rect r="r" b="b" t="t" l="l"/>
            <a:pathLst>
              <a:path h="6891580" w="7651681">
                <a:moveTo>
                  <a:pt x="0" y="0"/>
                </a:moveTo>
                <a:lnTo>
                  <a:pt x="7651681" y="0"/>
                </a:lnTo>
                <a:lnTo>
                  <a:pt x="7651681" y="6891580"/>
                </a:lnTo>
                <a:lnTo>
                  <a:pt x="0" y="6891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F0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5954" y="2583925"/>
            <a:ext cx="9628114" cy="3024849"/>
          </a:xfrm>
          <a:custGeom>
            <a:avLst/>
            <a:gdLst/>
            <a:ahLst/>
            <a:cxnLst/>
            <a:rect r="r" b="b" t="t" l="l"/>
            <a:pathLst>
              <a:path h="3024849" w="9628114">
                <a:moveTo>
                  <a:pt x="0" y="0"/>
                </a:moveTo>
                <a:lnTo>
                  <a:pt x="9628114" y="0"/>
                </a:lnTo>
                <a:lnTo>
                  <a:pt x="9628114" y="3024849"/>
                </a:lnTo>
                <a:lnTo>
                  <a:pt x="0" y="3024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09644" y="1081396"/>
            <a:ext cx="3042255" cy="5608774"/>
          </a:xfrm>
          <a:custGeom>
            <a:avLst/>
            <a:gdLst/>
            <a:ahLst/>
            <a:cxnLst/>
            <a:rect r="r" b="b" t="t" l="l"/>
            <a:pathLst>
              <a:path h="5608774" w="3042255">
                <a:moveTo>
                  <a:pt x="0" y="0"/>
                </a:moveTo>
                <a:lnTo>
                  <a:pt x="3042255" y="0"/>
                </a:lnTo>
                <a:lnTo>
                  <a:pt x="3042255" y="5608773"/>
                </a:lnTo>
                <a:lnTo>
                  <a:pt x="0" y="5608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0587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30772" y="7896652"/>
            <a:ext cx="3741800" cy="1079054"/>
          </a:xfrm>
          <a:custGeom>
            <a:avLst/>
            <a:gdLst/>
            <a:ahLst/>
            <a:cxnLst/>
            <a:rect r="r" b="b" t="t" l="l"/>
            <a:pathLst>
              <a:path h="1079054" w="3741800">
                <a:moveTo>
                  <a:pt x="0" y="0"/>
                </a:moveTo>
                <a:lnTo>
                  <a:pt x="3741800" y="0"/>
                </a:lnTo>
                <a:lnTo>
                  <a:pt x="3741800" y="1079054"/>
                </a:lnTo>
                <a:lnTo>
                  <a:pt x="0" y="10790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1559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47973" y="576594"/>
            <a:ext cx="3440027" cy="6113575"/>
          </a:xfrm>
          <a:custGeom>
            <a:avLst/>
            <a:gdLst/>
            <a:ahLst/>
            <a:cxnLst/>
            <a:rect r="r" b="b" t="t" l="l"/>
            <a:pathLst>
              <a:path h="6113575" w="3440027">
                <a:moveTo>
                  <a:pt x="0" y="0"/>
                </a:moveTo>
                <a:lnTo>
                  <a:pt x="3440027" y="0"/>
                </a:lnTo>
                <a:lnTo>
                  <a:pt x="3440027" y="6113575"/>
                </a:lnTo>
                <a:lnTo>
                  <a:pt x="0" y="61135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75954" y="6771528"/>
            <a:ext cx="10341273" cy="2250247"/>
            <a:chOff x="0" y="0"/>
            <a:chExt cx="13788364" cy="30003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88364" cy="1155616"/>
            </a:xfrm>
            <a:custGeom>
              <a:avLst/>
              <a:gdLst/>
              <a:ahLst/>
              <a:cxnLst/>
              <a:rect r="r" b="b" t="t" l="l"/>
              <a:pathLst>
                <a:path h="1155616" w="13788364">
                  <a:moveTo>
                    <a:pt x="0" y="0"/>
                  </a:moveTo>
                  <a:lnTo>
                    <a:pt x="13788364" y="0"/>
                  </a:lnTo>
                  <a:lnTo>
                    <a:pt x="13788364" y="1155616"/>
                  </a:lnTo>
                  <a:lnTo>
                    <a:pt x="0" y="1155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333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59353" y="1301896"/>
              <a:ext cx="13329011" cy="1698434"/>
            </a:xfrm>
            <a:custGeom>
              <a:avLst/>
              <a:gdLst/>
              <a:ahLst/>
              <a:cxnLst/>
              <a:rect r="r" b="b" t="t" l="l"/>
              <a:pathLst>
                <a:path h="1698434" w="13329011">
                  <a:moveTo>
                    <a:pt x="0" y="0"/>
                  </a:moveTo>
                  <a:lnTo>
                    <a:pt x="13329011" y="0"/>
                  </a:lnTo>
                  <a:lnTo>
                    <a:pt x="13329011" y="1698434"/>
                  </a:lnTo>
                  <a:lnTo>
                    <a:pt x="0" y="16984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367044"/>
            <a:ext cx="6504822" cy="201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ĐỌC VÀ KIỂM TRA DỮ LIỆU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F0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9272" y="190762"/>
            <a:ext cx="11808976" cy="9905476"/>
            <a:chOff x="0" y="0"/>
            <a:chExt cx="15745301" cy="132073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45301" cy="5172994"/>
            </a:xfrm>
            <a:custGeom>
              <a:avLst/>
              <a:gdLst/>
              <a:ahLst/>
              <a:cxnLst/>
              <a:rect r="r" b="b" t="t" l="l"/>
              <a:pathLst>
                <a:path h="5172994" w="15745301">
                  <a:moveTo>
                    <a:pt x="0" y="0"/>
                  </a:moveTo>
                  <a:lnTo>
                    <a:pt x="15745301" y="0"/>
                  </a:lnTo>
                  <a:lnTo>
                    <a:pt x="15745301" y="5172994"/>
                  </a:lnTo>
                  <a:lnTo>
                    <a:pt x="0" y="5172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5172994"/>
              <a:ext cx="15745301" cy="4009071"/>
            </a:xfrm>
            <a:custGeom>
              <a:avLst/>
              <a:gdLst/>
              <a:ahLst/>
              <a:cxnLst/>
              <a:rect r="r" b="b" t="t" l="l"/>
              <a:pathLst>
                <a:path h="4009071" w="15745301">
                  <a:moveTo>
                    <a:pt x="0" y="0"/>
                  </a:moveTo>
                  <a:lnTo>
                    <a:pt x="15745301" y="0"/>
                  </a:lnTo>
                  <a:lnTo>
                    <a:pt x="15745301" y="4009071"/>
                  </a:lnTo>
                  <a:lnTo>
                    <a:pt x="0" y="4009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9182065"/>
              <a:ext cx="15745301" cy="4025236"/>
            </a:xfrm>
            <a:custGeom>
              <a:avLst/>
              <a:gdLst/>
              <a:ahLst/>
              <a:cxnLst/>
              <a:rect r="r" b="b" t="t" l="l"/>
              <a:pathLst>
                <a:path h="4025236" w="15745301">
                  <a:moveTo>
                    <a:pt x="0" y="0"/>
                  </a:moveTo>
                  <a:lnTo>
                    <a:pt x="15745301" y="0"/>
                  </a:lnTo>
                  <a:lnTo>
                    <a:pt x="15745301" y="4025236"/>
                  </a:lnTo>
                  <a:lnTo>
                    <a:pt x="0" y="40252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2277087" y="212725"/>
            <a:ext cx="6010913" cy="1470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THỐNG KÊ MÔ TẢ DỮ LIỆU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F0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62412"/>
            <a:ext cx="11174692" cy="379996"/>
          </a:xfrm>
          <a:custGeom>
            <a:avLst/>
            <a:gdLst/>
            <a:ahLst/>
            <a:cxnLst/>
            <a:rect r="r" b="b" t="t" l="l"/>
            <a:pathLst>
              <a:path h="379996" w="11174692">
                <a:moveTo>
                  <a:pt x="0" y="0"/>
                </a:moveTo>
                <a:lnTo>
                  <a:pt x="11174692" y="0"/>
                </a:lnTo>
                <a:lnTo>
                  <a:pt x="11174692" y="379996"/>
                </a:lnTo>
                <a:lnTo>
                  <a:pt x="0" y="379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8427" y="4761340"/>
            <a:ext cx="11294965" cy="382160"/>
          </a:xfrm>
          <a:custGeom>
            <a:avLst/>
            <a:gdLst/>
            <a:ahLst/>
            <a:cxnLst/>
            <a:rect r="r" b="b" t="t" l="l"/>
            <a:pathLst>
              <a:path h="382160" w="11294965">
                <a:moveTo>
                  <a:pt x="0" y="0"/>
                </a:moveTo>
                <a:lnTo>
                  <a:pt x="11294965" y="0"/>
                </a:lnTo>
                <a:lnTo>
                  <a:pt x="11294965" y="382160"/>
                </a:lnTo>
                <a:lnTo>
                  <a:pt x="0" y="38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6488" y="6678334"/>
            <a:ext cx="12378842" cy="573854"/>
          </a:xfrm>
          <a:custGeom>
            <a:avLst/>
            <a:gdLst/>
            <a:ahLst/>
            <a:cxnLst/>
            <a:rect r="r" b="b" t="t" l="l"/>
            <a:pathLst>
              <a:path h="573854" w="12378842">
                <a:moveTo>
                  <a:pt x="0" y="0"/>
                </a:moveTo>
                <a:lnTo>
                  <a:pt x="12378842" y="0"/>
                </a:lnTo>
                <a:lnTo>
                  <a:pt x="12378842" y="573854"/>
                </a:lnTo>
                <a:lnTo>
                  <a:pt x="0" y="5738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29486" y="1028700"/>
            <a:ext cx="4098135" cy="2667425"/>
          </a:xfrm>
          <a:custGeom>
            <a:avLst/>
            <a:gdLst/>
            <a:ahLst/>
            <a:cxnLst/>
            <a:rect r="r" b="b" t="t" l="l"/>
            <a:pathLst>
              <a:path h="2667425" w="4098135">
                <a:moveTo>
                  <a:pt x="0" y="0"/>
                </a:moveTo>
                <a:lnTo>
                  <a:pt x="4098134" y="0"/>
                </a:lnTo>
                <a:lnTo>
                  <a:pt x="4098134" y="2667425"/>
                </a:lnTo>
                <a:lnTo>
                  <a:pt x="0" y="26674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29486" y="4325744"/>
            <a:ext cx="4098135" cy="2335250"/>
          </a:xfrm>
          <a:custGeom>
            <a:avLst/>
            <a:gdLst/>
            <a:ahLst/>
            <a:cxnLst/>
            <a:rect r="r" b="b" t="t" l="l"/>
            <a:pathLst>
              <a:path h="2335250" w="4098135">
                <a:moveTo>
                  <a:pt x="0" y="0"/>
                </a:moveTo>
                <a:lnTo>
                  <a:pt x="4098134" y="0"/>
                </a:lnTo>
                <a:lnTo>
                  <a:pt x="4098134" y="2335250"/>
                </a:lnTo>
                <a:lnTo>
                  <a:pt x="0" y="23352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19038" y="6965261"/>
            <a:ext cx="5119029" cy="2868200"/>
          </a:xfrm>
          <a:custGeom>
            <a:avLst/>
            <a:gdLst/>
            <a:ahLst/>
            <a:cxnLst/>
            <a:rect r="r" b="b" t="t" l="l"/>
            <a:pathLst>
              <a:path h="2868200" w="5119029">
                <a:moveTo>
                  <a:pt x="0" y="0"/>
                </a:moveTo>
                <a:lnTo>
                  <a:pt x="5119029" y="0"/>
                </a:lnTo>
                <a:lnTo>
                  <a:pt x="5119029" y="2868199"/>
                </a:lnTo>
                <a:lnTo>
                  <a:pt x="0" y="28681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91242"/>
            <a:ext cx="9944952" cy="1055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7"/>
              </a:lnSpc>
              <a:spcBef>
                <a:spcPct val="0"/>
              </a:spcBef>
            </a:pPr>
            <a:r>
              <a:rPr lang="en-US" sz="5548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TRỰC QUAN HÓA DỮ LIỆU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-3341346">
            <a:off x="11564326" y="2087794"/>
            <a:ext cx="1232623" cy="2329700"/>
          </a:xfrm>
          <a:custGeom>
            <a:avLst/>
            <a:gdLst/>
            <a:ahLst/>
            <a:cxnLst/>
            <a:rect r="r" b="b" t="t" l="l"/>
            <a:pathLst>
              <a:path h="2329700" w="1232623">
                <a:moveTo>
                  <a:pt x="1232623" y="0"/>
                </a:moveTo>
                <a:lnTo>
                  <a:pt x="0" y="0"/>
                </a:lnTo>
                <a:lnTo>
                  <a:pt x="0" y="2329701"/>
                </a:lnTo>
                <a:lnTo>
                  <a:pt x="1232623" y="2329701"/>
                </a:lnTo>
                <a:lnTo>
                  <a:pt x="123262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3448070">
            <a:off x="11560377" y="4526939"/>
            <a:ext cx="1232623" cy="2329700"/>
          </a:xfrm>
          <a:custGeom>
            <a:avLst/>
            <a:gdLst/>
            <a:ahLst/>
            <a:cxnLst/>
            <a:rect r="r" b="b" t="t" l="l"/>
            <a:pathLst>
              <a:path h="2329700" w="1232623">
                <a:moveTo>
                  <a:pt x="1232624" y="0"/>
                </a:moveTo>
                <a:lnTo>
                  <a:pt x="0" y="0"/>
                </a:lnTo>
                <a:lnTo>
                  <a:pt x="0" y="2329701"/>
                </a:lnTo>
                <a:lnTo>
                  <a:pt x="1232624" y="2329701"/>
                </a:lnTo>
                <a:lnTo>
                  <a:pt x="123262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2829191">
            <a:off x="8527688" y="7044420"/>
            <a:ext cx="1232623" cy="2329700"/>
          </a:xfrm>
          <a:custGeom>
            <a:avLst/>
            <a:gdLst/>
            <a:ahLst/>
            <a:cxnLst/>
            <a:rect r="r" b="b" t="t" l="l"/>
            <a:pathLst>
              <a:path h="2329700" w="1232623">
                <a:moveTo>
                  <a:pt x="1232624" y="0"/>
                </a:moveTo>
                <a:lnTo>
                  <a:pt x="0" y="0"/>
                </a:lnTo>
                <a:lnTo>
                  <a:pt x="0" y="2329700"/>
                </a:lnTo>
                <a:lnTo>
                  <a:pt x="1232624" y="2329700"/>
                </a:lnTo>
                <a:lnTo>
                  <a:pt x="123262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F0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34106" y="1760563"/>
            <a:ext cx="14019788" cy="7873536"/>
          </a:xfrm>
          <a:custGeom>
            <a:avLst/>
            <a:gdLst/>
            <a:ahLst/>
            <a:cxnLst/>
            <a:rect r="r" b="b" t="t" l="l"/>
            <a:pathLst>
              <a:path h="7873536" w="14019788">
                <a:moveTo>
                  <a:pt x="0" y="0"/>
                </a:moveTo>
                <a:lnTo>
                  <a:pt x="14019788" y="0"/>
                </a:lnTo>
                <a:lnTo>
                  <a:pt x="14019788" y="7873536"/>
                </a:lnTo>
                <a:lnTo>
                  <a:pt x="0" y="7873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44483" y="391242"/>
            <a:ext cx="9944952" cy="1055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7"/>
              </a:lnSpc>
              <a:spcBef>
                <a:spcPct val="0"/>
              </a:spcBef>
            </a:pPr>
            <a:r>
              <a:rPr lang="en-US" sz="5548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TRỰC QUAN HÓA DỮ LIỆU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63144" y="810578"/>
            <a:ext cx="7697050" cy="8665844"/>
            <a:chOff x="0" y="0"/>
            <a:chExt cx="128560955" cy="1447423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128416177" cy="144597576"/>
            </a:xfrm>
            <a:custGeom>
              <a:avLst/>
              <a:gdLst/>
              <a:ahLst/>
              <a:cxnLst/>
              <a:rect r="r" b="b" t="t" l="l"/>
              <a:pathLst>
                <a:path h="144597576" w="128416177">
                  <a:moveTo>
                    <a:pt x="0" y="0"/>
                  </a:moveTo>
                  <a:lnTo>
                    <a:pt x="128416177" y="0"/>
                  </a:lnTo>
                  <a:lnTo>
                    <a:pt x="128416177" y="144597576"/>
                  </a:lnTo>
                  <a:lnTo>
                    <a:pt x="0" y="144597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560959" cy="144742359"/>
            </a:xfrm>
            <a:custGeom>
              <a:avLst/>
              <a:gdLst/>
              <a:ahLst/>
              <a:cxnLst/>
              <a:rect r="r" b="b" t="t" l="l"/>
              <a:pathLst>
                <a:path h="144742359" w="128560959">
                  <a:moveTo>
                    <a:pt x="128416174" y="144597574"/>
                  </a:moveTo>
                  <a:lnTo>
                    <a:pt x="128560959" y="144597574"/>
                  </a:lnTo>
                  <a:lnTo>
                    <a:pt x="128560959" y="144742359"/>
                  </a:lnTo>
                  <a:lnTo>
                    <a:pt x="128416174" y="144742359"/>
                  </a:lnTo>
                  <a:lnTo>
                    <a:pt x="128416174" y="1445975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4597574"/>
                  </a:lnTo>
                  <a:lnTo>
                    <a:pt x="0" y="144597574"/>
                  </a:lnTo>
                  <a:lnTo>
                    <a:pt x="0" y="144780"/>
                  </a:lnTo>
                  <a:close/>
                  <a:moveTo>
                    <a:pt x="0" y="144597574"/>
                  </a:moveTo>
                  <a:lnTo>
                    <a:pt x="144780" y="144597574"/>
                  </a:lnTo>
                  <a:lnTo>
                    <a:pt x="144780" y="144742359"/>
                  </a:lnTo>
                  <a:lnTo>
                    <a:pt x="0" y="144742359"/>
                  </a:lnTo>
                  <a:lnTo>
                    <a:pt x="0" y="144597574"/>
                  </a:lnTo>
                  <a:close/>
                  <a:moveTo>
                    <a:pt x="128416174" y="144780"/>
                  </a:moveTo>
                  <a:lnTo>
                    <a:pt x="128560959" y="144780"/>
                  </a:lnTo>
                  <a:lnTo>
                    <a:pt x="128560959" y="144597574"/>
                  </a:lnTo>
                  <a:lnTo>
                    <a:pt x="128416174" y="144597574"/>
                  </a:lnTo>
                  <a:lnTo>
                    <a:pt x="128416174" y="144780"/>
                  </a:lnTo>
                  <a:close/>
                  <a:moveTo>
                    <a:pt x="144780" y="144597574"/>
                  </a:moveTo>
                  <a:lnTo>
                    <a:pt x="128416174" y="144597574"/>
                  </a:lnTo>
                  <a:lnTo>
                    <a:pt x="128416174" y="144742359"/>
                  </a:lnTo>
                  <a:lnTo>
                    <a:pt x="144780" y="144742359"/>
                  </a:lnTo>
                  <a:lnTo>
                    <a:pt x="144780" y="144597574"/>
                  </a:lnTo>
                  <a:close/>
                  <a:moveTo>
                    <a:pt x="128416174" y="0"/>
                  </a:moveTo>
                  <a:lnTo>
                    <a:pt x="128560959" y="0"/>
                  </a:lnTo>
                  <a:lnTo>
                    <a:pt x="128560959" y="144780"/>
                  </a:lnTo>
                  <a:lnTo>
                    <a:pt x="128416174" y="144780"/>
                  </a:lnTo>
                  <a:lnTo>
                    <a:pt x="12841617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8416174" y="0"/>
                  </a:lnTo>
                  <a:lnTo>
                    <a:pt x="12841617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41B8D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469506" y="1266644"/>
            <a:ext cx="1918440" cy="2003680"/>
            <a:chOff x="0" y="0"/>
            <a:chExt cx="844928" cy="8824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4928" cy="882469"/>
            </a:xfrm>
            <a:custGeom>
              <a:avLst/>
              <a:gdLst/>
              <a:ahLst/>
              <a:cxnLst/>
              <a:rect r="r" b="b" t="t" l="l"/>
              <a:pathLst>
                <a:path h="882469" w="844928">
                  <a:moveTo>
                    <a:pt x="422464" y="0"/>
                  </a:moveTo>
                  <a:cubicBezTo>
                    <a:pt x="189144" y="0"/>
                    <a:pt x="0" y="197547"/>
                    <a:pt x="0" y="441235"/>
                  </a:cubicBezTo>
                  <a:cubicBezTo>
                    <a:pt x="0" y="684922"/>
                    <a:pt x="189144" y="882469"/>
                    <a:pt x="422464" y="882469"/>
                  </a:cubicBezTo>
                  <a:cubicBezTo>
                    <a:pt x="655784" y="882469"/>
                    <a:pt x="844928" y="684922"/>
                    <a:pt x="844928" y="441235"/>
                  </a:cubicBezTo>
                  <a:cubicBezTo>
                    <a:pt x="844928" y="197547"/>
                    <a:pt x="655784" y="0"/>
                    <a:pt x="422464" y="0"/>
                  </a:cubicBezTo>
                  <a:close/>
                </a:path>
              </a:pathLst>
            </a:custGeom>
            <a:solidFill>
              <a:srgbClr val="1C3D8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9212" y="-155394"/>
              <a:ext cx="686504" cy="955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171"/>
                </a:lnSpc>
              </a:pPr>
              <a:r>
                <a:rPr lang="en-US" sz="6397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4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68143" y="3483168"/>
            <a:ext cx="7121166" cy="4812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38"/>
              </a:lnSpc>
            </a:pPr>
            <a:r>
              <a:rPr lang="en-US" sz="6670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Xây dựng mô hình dự đoán sự rời bỏ của nhân viên IBM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363144" y="1266644"/>
            <a:ext cx="3848525" cy="3848525"/>
          </a:xfrm>
          <a:custGeom>
            <a:avLst/>
            <a:gdLst/>
            <a:ahLst/>
            <a:cxnLst/>
            <a:rect r="r" b="b" t="t" l="l"/>
            <a:pathLst>
              <a:path h="3848525" w="3848525">
                <a:moveTo>
                  <a:pt x="0" y="0"/>
                </a:moveTo>
                <a:lnTo>
                  <a:pt x="3848525" y="0"/>
                </a:lnTo>
                <a:lnTo>
                  <a:pt x="3848525" y="3848525"/>
                </a:lnTo>
                <a:lnTo>
                  <a:pt x="0" y="3848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211669" y="1484766"/>
            <a:ext cx="3848525" cy="3641615"/>
          </a:xfrm>
          <a:custGeom>
            <a:avLst/>
            <a:gdLst/>
            <a:ahLst/>
            <a:cxnLst/>
            <a:rect r="r" b="b" t="t" l="l"/>
            <a:pathLst>
              <a:path h="3641615" w="3848525">
                <a:moveTo>
                  <a:pt x="0" y="0"/>
                </a:moveTo>
                <a:lnTo>
                  <a:pt x="3848525" y="0"/>
                </a:lnTo>
                <a:lnTo>
                  <a:pt x="3848525" y="3641615"/>
                </a:lnTo>
                <a:lnTo>
                  <a:pt x="0" y="36416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363144" y="5115169"/>
            <a:ext cx="3848525" cy="3716517"/>
          </a:xfrm>
          <a:custGeom>
            <a:avLst/>
            <a:gdLst/>
            <a:ahLst/>
            <a:cxnLst/>
            <a:rect r="r" b="b" t="t" l="l"/>
            <a:pathLst>
              <a:path h="3716517" w="3848525">
                <a:moveTo>
                  <a:pt x="0" y="0"/>
                </a:moveTo>
                <a:lnTo>
                  <a:pt x="3848525" y="0"/>
                </a:lnTo>
                <a:lnTo>
                  <a:pt x="3848525" y="3716517"/>
                </a:lnTo>
                <a:lnTo>
                  <a:pt x="0" y="37165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55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211669" y="5115169"/>
            <a:ext cx="3848525" cy="3716517"/>
          </a:xfrm>
          <a:custGeom>
            <a:avLst/>
            <a:gdLst/>
            <a:ahLst/>
            <a:cxnLst/>
            <a:rect r="r" b="b" t="t" l="l"/>
            <a:pathLst>
              <a:path h="3716517" w="3848525">
                <a:moveTo>
                  <a:pt x="0" y="0"/>
                </a:moveTo>
                <a:lnTo>
                  <a:pt x="3848525" y="0"/>
                </a:lnTo>
                <a:lnTo>
                  <a:pt x="3848525" y="3716517"/>
                </a:lnTo>
                <a:lnTo>
                  <a:pt x="0" y="37165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644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63144" y="810578"/>
            <a:ext cx="7697050" cy="8665844"/>
            <a:chOff x="0" y="0"/>
            <a:chExt cx="128560955" cy="1447423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128416177" cy="144597576"/>
            </a:xfrm>
            <a:custGeom>
              <a:avLst/>
              <a:gdLst/>
              <a:ahLst/>
              <a:cxnLst/>
              <a:rect r="r" b="b" t="t" l="l"/>
              <a:pathLst>
                <a:path h="144597576" w="128416177">
                  <a:moveTo>
                    <a:pt x="0" y="0"/>
                  </a:moveTo>
                  <a:lnTo>
                    <a:pt x="128416177" y="0"/>
                  </a:lnTo>
                  <a:lnTo>
                    <a:pt x="128416177" y="144597576"/>
                  </a:lnTo>
                  <a:lnTo>
                    <a:pt x="0" y="144597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560959" cy="144742359"/>
            </a:xfrm>
            <a:custGeom>
              <a:avLst/>
              <a:gdLst/>
              <a:ahLst/>
              <a:cxnLst/>
              <a:rect r="r" b="b" t="t" l="l"/>
              <a:pathLst>
                <a:path h="144742359" w="128560959">
                  <a:moveTo>
                    <a:pt x="128416174" y="144597574"/>
                  </a:moveTo>
                  <a:lnTo>
                    <a:pt x="128560959" y="144597574"/>
                  </a:lnTo>
                  <a:lnTo>
                    <a:pt x="128560959" y="144742359"/>
                  </a:lnTo>
                  <a:lnTo>
                    <a:pt x="128416174" y="144742359"/>
                  </a:lnTo>
                  <a:lnTo>
                    <a:pt x="128416174" y="1445975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4597574"/>
                  </a:lnTo>
                  <a:lnTo>
                    <a:pt x="0" y="144597574"/>
                  </a:lnTo>
                  <a:lnTo>
                    <a:pt x="0" y="144780"/>
                  </a:lnTo>
                  <a:close/>
                  <a:moveTo>
                    <a:pt x="0" y="144597574"/>
                  </a:moveTo>
                  <a:lnTo>
                    <a:pt x="144780" y="144597574"/>
                  </a:lnTo>
                  <a:lnTo>
                    <a:pt x="144780" y="144742359"/>
                  </a:lnTo>
                  <a:lnTo>
                    <a:pt x="0" y="144742359"/>
                  </a:lnTo>
                  <a:lnTo>
                    <a:pt x="0" y="144597574"/>
                  </a:lnTo>
                  <a:close/>
                  <a:moveTo>
                    <a:pt x="128416174" y="144780"/>
                  </a:moveTo>
                  <a:lnTo>
                    <a:pt x="128560959" y="144780"/>
                  </a:lnTo>
                  <a:lnTo>
                    <a:pt x="128560959" y="144597574"/>
                  </a:lnTo>
                  <a:lnTo>
                    <a:pt x="128416174" y="144597574"/>
                  </a:lnTo>
                  <a:lnTo>
                    <a:pt x="128416174" y="144780"/>
                  </a:lnTo>
                  <a:close/>
                  <a:moveTo>
                    <a:pt x="144780" y="144597574"/>
                  </a:moveTo>
                  <a:lnTo>
                    <a:pt x="128416174" y="144597574"/>
                  </a:lnTo>
                  <a:lnTo>
                    <a:pt x="128416174" y="144742359"/>
                  </a:lnTo>
                  <a:lnTo>
                    <a:pt x="144780" y="144742359"/>
                  </a:lnTo>
                  <a:lnTo>
                    <a:pt x="144780" y="144597574"/>
                  </a:lnTo>
                  <a:close/>
                  <a:moveTo>
                    <a:pt x="128416174" y="0"/>
                  </a:moveTo>
                  <a:lnTo>
                    <a:pt x="128560959" y="0"/>
                  </a:lnTo>
                  <a:lnTo>
                    <a:pt x="128560959" y="144780"/>
                  </a:lnTo>
                  <a:lnTo>
                    <a:pt x="128416174" y="144780"/>
                  </a:lnTo>
                  <a:lnTo>
                    <a:pt x="12841617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8416174" y="0"/>
                  </a:lnTo>
                  <a:lnTo>
                    <a:pt x="12841617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41B8D5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322638" y="2254469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30833" y="3480969"/>
            <a:ext cx="6324743" cy="3631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38"/>
              </a:lnSpc>
            </a:pPr>
            <a:r>
              <a:rPr lang="en-US" sz="6670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MÔ HÌNH LOGISTIC REGRESSION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1C3D8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493688" y="1978704"/>
          <a:ext cx="17071790" cy="6667500"/>
        </p:xfrm>
        <a:graphic>
          <a:graphicData uri="http://schemas.openxmlformats.org/drawingml/2006/table">
            <a:tbl>
              <a:tblPr/>
              <a:tblGrid>
                <a:gridCol w="1754075"/>
                <a:gridCol w="6269420"/>
                <a:gridCol w="5926097"/>
                <a:gridCol w="3122199"/>
              </a:tblGrid>
              <a:tr h="1880832"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4799"/>
                        </a:lnSpc>
                        <a:defRPr/>
                      </a:pPr>
                      <a:r>
                        <a:rPr lang="en-US" sz="3999">
                          <a:solidFill>
                            <a:srgbClr val="1C3D86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Bảng Phân Công Việc - Phần trăm đóng góp</a:t>
                      </a:r>
                      <a:endParaRPr lang="en-US" sz="1100"/>
                    </a:p>
                  </a:txBody>
                  <a:tcPr marL="182874" marR="182874" marT="182874" marB="182874" anchor="ctr">
                    <a:lnL cmpd="sng" algn="ctr" cap="flat" w="0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0F1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799"/>
                        </a:lnSpc>
                        <a:defRPr/>
                      </a:pPr>
                      <a:r>
                        <a:rPr lang="en-US" sz="3999">
                          <a:solidFill>
                            <a:srgbClr val="1C3D86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Bảng Phân Công Việc - Phần trăm đóng góp</a:t>
                      </a:r>
                      <a:endParaRPr lang="en-US" sz="1100"/>
                    </a:p>
                  </a:txBody>
                  <a:tcPr marL="182874" marR="182874" marT="182874" marB="182874" anchor="ctr">
                    <a:lnL cmpd="sng" algn="ctr" cap="flat" w="0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0F1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799"/>
                        </a:lnSpc>
                        <a:defRPr/>
                      </a:pPr>
                      <a:r>
                        <a:rPr lang="en-US" sz="3999">
                          <a:solidFill>
                            <a:srgbClr val="1C3D86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Bảng Phân Công Việc - Phần trăm đóng góp</a:t>
                      </a:r>
                      <a:endParaRPr lang="en-US" sz="1100"/>
                    </a:p>
                  </a:txBody>
                  <a:tcPr marL="182874" marR="182874" marT="182874" marB="182874" anchor="ctr">
                    <a:lnL cmpd="sng" algn="ctr" cap="flat" w="0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0F1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799"/>
                        </a:lnSpc>
                        <a:defRPr/>
                      </a:pPr>
                      <a:r>
                        <a:rPr lang="en-US" sz="3999">
                          <a:solidFill>
                            <a:srgbClr val="1C3D86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Bảng Phân Công Việc - Phần trăm đóng góp</a:t>
                      </a:r>
                      <a:endParaRPr lang="en-US" sz="1100"/>
                    </a:p>
                  </a:txBody>
                  <a:tcPr marL="182874" marR="182874" marT="182874" marB="182874" anchor="ctr">
                    <a:lnL cmpd="sng" algn="ctr" cap="flat" w="0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F0F1"/>
                    </a:solidFill>
                  </a:tcPr>
                </a:tc>
              </a:tr>
              <a:tr h="15623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21212"/>
                          </a:solidFill>
                          <a:latin typeface="Noto Serif Bold"/>
                          <a:ea typeface="Noto Serif Bold"/>
                          <a:cs typeface="Noto Serif Bold"/>
                          <a:sym typeface="Noto Serif Bold"/>
                        </a:rPr>
                        <a:t>STT</a:t>
                      </a:r>
                      <a:endParaRPr lang="en-US" sz="1100"/>
                    </a:p>
                  </a:txBody>
                  <a:tcPr marL="182874" marR="182874" marT="182874" marB="182874" anchor="ctr">
                    <a:lnL cmpd="sng" algn="ctr" cap="flat" w="0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21212"/>
                          </a:solidFill>
                          <a:latin typeface="Noto Serif Bold"/>
                          <a:ea typeface="Noto Serif Bold"/>
                          <a:cs typeface="Noto Serif Bold"/>
                          <a:sym typeface="Noto Serif Bold"/>
                        </a:rPr>
                        <a:t>Họ và tên</a:t>
                      </a:r>
                      <a:endParaRPr lang="en-US" sz="1100"/>
                    </a:p>
                  </a:txBody>
                  <a:tcPr marL="182874" marR="182874" marT="182874" marB="182874" anchor="ctr">
                    <a:lnL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21212"/>
                          </a:solidFill>
                          <a:latin typeface="Noto Serif Bold"/>
                          <a:ea typeface="Noto Serif Bold"/>
                          <a:cs typeface="Noto Serif Bold"/>
                          <a:sym typeface="Noto Serif Bold"/>
                        </a:rPr>
                        <a:t>Nội dung công việc</a:t>
                      </a:r>
                      <a:endParaRPr lang="en-US" sz="1100"/>
                    </a:p>
                  </a:txBody>
                  <a:tcPr marL="182874" marR="182874" marT="182874" marB="182874" anchor="ctr">
                    <a:lnL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121212"/>
                          </a:solidFill>
                          <a:latin typeface="Noto Serif Bold"/>
                          <a:ea typeface="Noto Serif Bold"/>
                          <a:cs typeface="Noto Serif Bold"/>
                          <a:sym typeface="Noto Serif Bold"/>
                        </a:rPr>
                        <a:t>Mức độ đóng góp</a:t>
                      </a:r>
                      <a:endParaRPr lang="en-US" sz="1100"/>
                    </a:p>
                  </a:txBody>
                  <a:tcPr marL="182874" marR="182874" marT="182874" marB="182874" anchor="ctr">
                    <a:lnL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21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21212"/>
                          </a:solidFill>
                          <a:latin typeface="Noto Serif"/>
                          <a:ea typeface="Noto Serif"/>
                          <a:cs typeface="Noto Serif"/>
                          <a:sym typeface="Noto Serif"/>
                        </a:rPr>
                        <a:t>1</a:t>
                      </a:r>
                      <a:endParaRPr lang="en-US" sz="1100"/>
                    </a:p>
                  </a:txBody>
                  <a:tcPr marL="182874" marR="182874" marT="182874" marB="182874" anchor="ctr">
                    <a:lnL cmpd="sng" algn="ctr" cap="flat" w="0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21212"/>
                          </a:solidFill>
                          <a:latin typeface="Noto Serif"/>
                          <a:ea typeface="Noto Serif"/>
                          <a:cs typeface="Noto Serif"/>
                          <a:sym typeface="Noto Serif"/>
                        </a:rPr>
                        <a:t>Nguyễn Thị Bích Hà</a:t>
                      </a:r>
                      <a:endParaRPr lang="en-US" sz="1100"/>
                    </a:p>
                  </a:txBody>
                  <a:tcPr marL="182874" marR="182874" marT="182874" marB="182874" anchor="ctr">
                    <a:lnL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21212"/>
                          </a:solidFill>
                          <a:latin typeface="Noto Serif"/>
                          <a:ea typeface="Noto Serif"/>
                          <a:cs typeface="Noto Serif"/>
                          <a:sym typeface="Noto Serif"/>
                        </a:rPr>
                        <a:t>Dashboard + thuật toán + slide  + báo cáo</a:t>
                      </a:r>
                      <a:endParaRPr lang="en-US" sz="1100"/>
                    </a:p>
                  </a:txBody>
                  <a:tcPr marL="182874" marR="182874" marT="182874" marB="182874" anchor="ctr">
                    <a:lnL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21212"/>
                          </a:solidFill>
                          <a:latin typeface="Noto Serif"/>
                          <a:ea typeface="Noto Serif"/>
                          <a:cs typeface="Noto Serif"/>
                          <a:sym typeface="Noto Serif"/>
                        </a:rPr>
                        <a:t>50%</a:t>
                      </a:r>
                      <a:endParaRPr lang="en-US" sz="1100"/>
                    </a:p>
                  </a:txBody>
                  <a:tcPr marL="182874" marR="182874" marT="182874" marB="182874" anchor="ctr">
                    <a:lnL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21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21212"/>
                          </a:solidFill>
                          <a:latin typeface="Noto Serif"/>
                          <a:ea typeface="Noto Serif"/>
                          <a:cs typeface="Noto Serif"/>
                          <a:sym typeface="Noto Serif"/>
                        </a:rPr>
                        <a:t>2</a:t>
                      </a:r>
                      <a:endParaRPr lang="en-US" sz="1100"/>
                    </a:p>
                  </a:txBody>
                  <a:tcPr marL="182874" marR="182874" marT="182874" marB="182874" anchor="ctr">
                    <a:lnL cmpd="sng" algn="ctr" cap="flat" w="0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21212"/>
                          </a:solidFill>
                          <a:latin typeface="Noto Serif"/>
                          <a:ea typeface="Noto Serif"/>
                          <a:cs typeface="Noto Serif"/>
                          <a:sym typeface="Noto Serif"/>
                        </a:rPr>
                        <a:t>Nguyễn Thị Mùi</a:t>
                      </a:r>
                      <a:endParaRPr lang="en-US" sz="1100"/>
                    </a:p>
                  </a:txBody>
                  <a:tcPr marL="182874" marR="182874" marT="182874" marB="182874" anchor="ctr">
                    <a:lnL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21212"/>
                          </a:solidFill>
                          <a:latin typeface="Noto Serif"/>
                          <a:ea typeface="Noto Serif"/>
                          <a:cs typeface="Noto Serif"/>
                          <a:sym typeface="Noto Serif"/>
                        </a:rPr>
                        <a:t>Dashboard + thuật toán + slide + báo cáo</a:t>
                      </a:r>
                      <a:endParaRPr lang="en-US" sz="1100"/>
                    </a:p>
                  </a:txBody>
                  <a:tcPr marL="182874" marR="182874" marT="182874" marB="182874" anchor="ctr">
                    <a:lnL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121212"/>
                          </a:solidFill>
                          <a:latin typeface="Noto Serif"/>
                          <a:ea typeface="Noto Serif"/>
                          <a:cs typeface="Noto Serif"/>
                          <a:sym typeface="Noto Serif"/>
                        </a:rPr>
                        <a:t>50%</a:t>
                      </a:r>
                      <a:endParaRPr lang="en-US" sz="1100"/>
                    </a:p>
                  </a:txBody>
                  <a:tcPr marL="182874" marR="182874" marT="182874" marB="182874" anchor="ctr">
                    <a:lnL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0639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F0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17637" y="666449"/>
            <a:ext cx="5941663" cy="8954103"/>
          </a:xfrm>
          <a:custGeom>
            <a:avLst/>
            <a:gdLst/>
            <a:ahLst/>
            <a:cxnLst/>
            <a:rect r="r" b="b" t="t" l="l"/>
            <a:pathLst>
              <a:path h="8954103" w="5941663">
                <a:moveTo>
                  <a:pt x="0" y="0"/>
                </a:moveTo>
                <a:lnTo>
                  <a:pt x="5941663" y="0"/>
                </a:lnTo>
                <a:lnTo>
                  <a:pt x="5941663" y="8954102"/>
                </a:lnTo>
                <a:lnTo>
                  <a:pt x="0" y="8954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8623" y="2698073"/>
            <a:ext cx="10685681" cy="5012067"/>
          </a:xfrm>
          <a:custGeom>
            <a:avLst/>
            <a:gdLst/>
            <a:ahLst/>
            <a:cxnLst/>
            <a:rect r="r" b="b" t="t" l="l"/>
            <a:pathLst>
              <a:path h="5012067" w="10685681">
                <a:moveTo>
                  <a:pt x="0" y="0"/>
                </a:moveTo>
                <a:lnTo>
                  <a:pt x="10685681" y="0"/>
                </a:lnTo>
                <a:lnTo>
                  <a:pt x="10685681" y="5012067"/>
                </a:lnTo>
                <a:lnTo>
                  <a:pt x="0" y="50120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07157" y="819150"/>
            <a:ext cx="7836843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CHUYỂN ĐỔI DỮ LIỆU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F0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14577" y="1870915"/>
            <a:ext cx="10930657" cy="1899202"/>
          </a:xfrm>
          <a:custGeom>
            <a:avLst/>
            <a:gdLst/>
            <a:ahLst/>
            <a:cxnLst/>
            <a:rect r="r" b="b" t="t" l="l"/>
            <a:pathLst>
              <a:path h="1899202" w="10930657">
                <a:moveTo>
                  <a:pt x="0" y="0"/>
                </a:moveTo>
                <a:lnTo>
                  <a:pt x="10930657" y="0"/>
                </a:lnTo>
                <a:lnTo>
                  <a:pt x="10930657" y="1899202"/>
                </a:lnTo>
                <a:lnTo>
                  <a:pt x="0" y="1899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7831" y="2220634"/>
            <a:ext cx="6574709" cy="1199764"/>
          </a:xfrm>
          <a:custGeom>
            <a:avLst/>
            <a:gdLst/>
            <a:ahLst/>
            <a:cxnLst/>
            <a:rect r="r" b="b" t="t" l="l"/>
            <a:pathLst>
              <a:path h="1199764" w="6574709">
                <a:moveTo>
                  <a:pt x="0" y="0"/>
                </a:moveTo>
                <a:lnTo>
                  <a:pt x="6574710" y="0"/>
                </a:lnTo>
                <a:lnTo>
                  <a:pt x="6574710" y="1199765"/>
                </a:lnTo>
                <a:lnTo>
                  <a:pt x="0" y="11997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7831" y="4387683"/>
            <a:ext cx="7205953" cy="4349686"/>
          </a:xfrm>
          <a:custGeom>
            <a:avLst/>
            <a:gdLst/>
            <a:ahLst/>
            <a:cxnLst/>
            <a:rect r="r" b="b" t="t" l="l"/>
            <a:pathLst>
              <a:path h="4349686" w="7205953">
                <a:moveTo>
                  <a:pt x="0" y="0"/>
                </a:moveTo>
                <a:lnTo>
                  <a:pt x="7205953" y="0"/>
                </a:lnTo>
                <a:lnTo>
                  <a:pt x="7205953" y="4349687"/>
                </a:lnTo>
                <a:lnTo>
                  <a:pt x="0" y="4349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98656" y="4460018"/>
            <a:ext cx="10346578" cy="4955222"/>
          </a:xfrm>
          <a:custGeom>
            <a:avLst/>
            <a:gdLst/>
            <a:ahLst/>
            <a:cxnLst/>
            <a:rect r="r" b="b" t="t" l="l"/>
            <a:pathLst>
              <a:path h="4955222" w="10346578">
                <a:moveTo>
                  <a:pt x="0" y="0"/>
                </a:moveTo>
                <a:lnTo>
                  <a:pt x="10346578" y="0"/>
                </a:lnTo>
                <a:lnTo>
                  <a:pt x="10346578" y="4955222"/>
                </a:lnTo>
                <a:lnTo>
                  <a:pt x="0" y="49552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792794" y="105049"/>
            <a:ext cx="8841256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HUẤN LUYỆN MÔ HÌNH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A0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2954" y="677127"/>
            <a:ext cx="17121388" cy="8954103"/>
            <a:chOff x="0" y="0"/>
            <a:chExt cx="285972152" cy="1495570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285827381" cy="149412253"/>
            </a:xfrm>
            <a:custGeom>
              <a:avLst/>
              <a:gdLst/>
              <a:ahLst/>
              <a:cxnLst/>
              <a:rect r="r" b="b" t="t" l="l"/>
              <a:pathLst>
                <a:path h="149412253" w="285827381">
                  <a:moveTo>
                    <a:pt x="0" y="0"/>
                  </a:moveTo>
                  <a:lnTo>
                    <a:pt x="285827381" y="0"/>
                  </a:lnTo>
                  <a:lnTo>
                    <a:pt x="285827381" y="149412253"/>
                  </a:lnTo>
                  <a:lnTo>
                    <a:pt x="0" y="149412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5972151" cy="149557036"/>
            </a:xfrm>
            <a:custGeom>
              <a:avLst/>
              <a:gdLst/>
              <a:ahLst/>
              <a:cxnLst/>
              <a:rect r="r" b="b" t="t" l="l"/>
              <a:pathLst>
                <a:path h="149557036" w="285972151">
                  <a:moveTo>
                    <a:pt x="285827366" y="149412251"/>
                  </a:moveTo>
                  <a:lnTo>
                    <a:pt x="285972151" y="149412251"/>
                  </a:lnTo>
                  <a:lnTo>
                    <a:pt x="285972151" y="149557036"/>
                  </a:lnTo>
                  <a:lnTo>
                    <a:pt x="285827366" y="149557036"/>
                  </a:lnTo>
                  <a:lnTo>
                    <a:pt x="285827366" y="14941225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9412251"/>
                  </a:lnTo>
                  <a:lnTo>
                    <a:pt x="0" y="149412251"/>
                  </a:lnTo>
                  <a:lnTo>
                    <a:pt x="0" y="144780"/>
                  </a:lnTo>
                  <a:close/>
                  <a:moveTo>
                    <a:pt x="0" y="149412251"/>
                  </a:moveTo>
                  <a:lnTo>
                    <a:pt x="144780" y="149412251"/>
                  </a:lnTo>
                  <a:lnTo>
                    <a:pt x="144780" y="149557036"/>
                  </a:lnTo>
                  <a:lnTo>
                    <a:pt x="0" y="149557036"/>
                  </a:lnTo>
                  <a:lnTo>
                    <a:pt x="0" y="149412251"/>
                  </a:lnTo>
                  <a:close/>
                  <a:moveTo>
                    <a:pt x="285827366" y="144780"/>
                  </a:moveTo>
                  <a:lnTo>
                    <a:pt x="285972151" y="144780"/>
                  </a:lnTo>
                  <a:lnTo>
                    <a:pt x="285972151" y="149412251"/>
                  </a:lnTo>
                  <a:lnTo>
                    <a:pt x="285827366" y="149412251"/>
                  </a:lnTo>
                  <a:lnTo>
                    <a:pt x="285827366" y="144780"/>
                  </a:lnTo>
                  <a:close/>
                  <a:moveTo>
                    <a:pt x="144780" y="149412251"/>
                  </a:moveTo>
                  <a:lnTo>
                    <a:pt x="285827366" y="149412251"/>
                  </a:lnTo>
                  <a:lnTo>
                    <a:pt x="285827366" y="149557036"/>
                  </a:lnTo>
                  <a:lnTo>
                    <a:pt x="144780" y="149557036"/>
                  </a:lnTo>
                  <a:lnTo>
                    <a:pt x="144780" y="149412251"/>
                  </a:lnTo>
                  <a:close/>
                  <a:moveTo>
                    <a:pt x="285827366" y="0"/>
                  </a:moveTo>
                  <a:lnTo>
                    <a:pt x="285972151" y="0"/>
                  </a:lnTo>
                  <a:lnTo>
                    <a:pt x="285972151" y="144780"/>
                  </a:lnTo>
                  <a:lnTo>
                    <a:pt x="285827366" y="144780"/>
                  </a:lnTo>
                  <a:lnTo>
                    <a:pt x="28582736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85827366" y="0"/>
                  </a:lnTo>
                  <a:lnTo>
                    <a:pt x="28582736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271093656" cy="1374559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270948884" cy="137311162"/>
            </a:xfrm>
            <a:custGeom>
              <a:avLst/>
              <a:gdLst/>
              <a:ahLst/>
              <a:cxnLst/>
              <a:rect r="r" b="b" t="t" l="l"/>
              <a:pathLst>
                <a:path h="137311162" w="270948884">
                  <a:moveTo>
                    <a:pt x="0" y="0"/>
                  </a:moveTo>
                  <a:lnTo>
                    <a:pt x="270948884" y="0"/>
                  </a:lnTo>
                  <a:lnTo>
                    <a:pt x="270948884" y="137311162"/>
                  </a:lnTo>
                  <a:lnTo>
                    <a:pt x="0" y="137311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1093654" cy="137455945"/>
            </a:xfrm>
            <a:custGeom>
              <a:avLst/>
              <a:gdLst/>
              <a:ahLst/>
              <a:cxnLst/>
              <a:rect r="r" b="b" t="t" l="l"/>
              <a:pathLst>
                <a:path h="137455945" w="271093654">
                  <a:moveTo>
                    <a:pt x="270948869" y="137311160"/>
                  </a:moveTo>
                  <a:lnTo>
                    <a:pt x="271093654" y="137311160"/>
                  </a:lnTo>
                  <a:lnTo>
                    <a:pt x="271093654" y="137455945"/>
                  </a:lnTo>
                  <a:lnTo>
                    <a:pt x="270948869" y="137455945"/>
                  </a:lnTo>
                  <a:lnTo>
                    <a:pt x="270948869" y="13731116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7311160"/>
                  </a:lnTo>
                  <a:lnTo>
                    <a:pt x="0" y="137311160"/>
                  </a:lnTo>
                  <a:lnTo>
                    <a:pt x="0" y="144780"/>
                  </a:lnTo>
                  <a:close/>
                  <a:moveTo>
                    <a:pt x="0" y="137311160"/>
                  </a:moveTo>
                  <a:lnTo>
                    <a:pt x="144780" y="137311160"/>
                  </a:lnTo>
                  <a:lnTo>
                    <a:pt x="144780" y="137455945"/>
                  </a:lnTo>
                  <a:lnTo>
                    <a:pt x="0" y="137455945"/>
                  </a:lnTo>
                  <a:lnTo>
                    <a:pt x="0" y="137311160"/>
                  </a:lnTo>
                  <a:close/>
                  <a:moveTo>
                    <a:pt x="270948869" y="144780"/>
                  </a:moveTo>
                  <a:lnTo>
                    <a:pt x="271093654" y="144780"/>
                  </a:lnTo>
                  <a:lnTo>
                    <a:pt x="271093654" y="137311160"/>
                  </a:lnTo>
                  <a:lnTo>
                    <a:pt x="270948869" y="137311160"/>
                  </a:lnTo>
                  <a:lnTo>
                    <a:pt x="270948869" y="144780"/>
                  </a:lnTo>
                  <a:close/>
                  <a:moveTo>
                    <a:pt x="144780" y="137311160"/>
                  </a:moveTo>
                  <a:lnTo>
                    <a:pt x="270948869" y="137311160"/>
                  </a:lnTo>
                  <a:lnTo>
                    <a:pt x="270948869" y="137455945"/>
                  </a:lnTo>
                  <a:lnTo>
                    <a:pt x="144780" y="137455945"/>
                  </a:lnTo>
                  <a:lnTo>
                    <a:pt x="144780" y="137311160"/>
                  </a:lnTo>
                  <a:close/>
                  <a:moveTo>
                    <a:pt x="270948869" y="0"/>
                  </a:moveTo>
                  <a:lnTo>
                    <a:pt x="271093654" y="0"/>
                  </a:lnTo>
                  <a:lnTo>
                    <a:pt x="271093654" y="144780"/>
                  </a:lnTo>
                  <a:lnTo>
                    <a:pt x="270948869" y="144780"/>
                  </a:lnTo>
                  <a:lnTo>
                    <a:pt x="270948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0948869" y="0"/>
                  </a:lnTo>
                  <a:lnTo>
                    <a:pt x="270948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309304" y="1028700"/>
            <a:ext cx="13648688" cy="1374382"/>
            <a:chOff x="0" y="0"/>
            <a:chExt cx="598805476" cy="602979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2390" y="72390"/>
              <a:ext cx="598660676" cy="60153118"/>
            </a:xfrm>
            <a:custGeom>
              <a:avLst/>
              <a:gdLst/>
              <a:ahLst/>
              <a:cxnLst/>
              <a:rect r="r" b="b" t="t" l="l"/>
              <a:pathLst>
                <a:path h="60153118" w="598660676">
                  <a:moveTo>
                    <a:pt x="0" y="0"/>
                  </a:moveTo>
                  <a:lnTo>
                    <a:pt x="598660676" y="0"/>
                  </a:lnTo>
                  <a:lnTo>
                    <a:pt x="598660676" y="60153118"/>
                  </a:lnTo>
                  <a:lnTo>
                    <a:pt x="0" y="60153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8805496" cy="60297901"/>
            </a:xfrm>
            <a:custGeom>
              <a:avLst/>
              <a:gdLst/>
              <a:ahLst/>
              <a:cxnLst/>
              <a:rect r="r" b="b" t="t" l="l"/>
              <a:pathLst>
                <a:path h="60297901" w="598805496">
                  <a:moveTo>
                    <a:pt x="598660686" y="60153122"/>
                  </a:moveTo>
                  <a:lnTo>
                    <a:pt x="598805496" y="60153122"/>
                  </a:lnTo>
                  <a:lnTo>
                    <a:pt x="598805496" y="60297901"/>
                  </a:lnTo>
                  <a:lnTo>
                    <a:pt x="598660686" y="60297901"/>
                  </a:lnTo>
                  <a:lnTo>
                    <a:pt x="598660686" y="6015312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0153122"/>
                  </a:lnTo>
                  <a:lnTo>
                    <a:pt x="0" y="60153122"/>
                  </a:lnTo>
                  <a:lnTo>
                    <a:pt x="0" y="144780"/>
                  </a:lnTo>
                  <a:close/>
                  <a:moveTo>
                    <a:pt x="0" y="60153122"/>
                  </a:moveTo>
                  <a:lnTo>
                    <a:pt x="144780" y="60153122"/>
                  </a:lnTo>
                  <a:lnTo>
                    <a:pt x="144780" y="60297901"/>
                  </a:lnTo>
                  <a:lnTo>
                    <a:pt x="0" y="60297901"/>
                  </a:lnTo>
                  <a:lnTo>
                    <a:pt x="0" y="60153122"/>
                  </a:lnTo>
                  <a:close/>
                  <a:moveTo>
                    <a:pt x="598660686" y="144780"/>
                  </a:moveTo>
                  <a:lnTo>
                    <a:pt x="598805496" y="144780"/>
                  </a:lnTo>
                  <a:lnTo>
                    <a:pt x="598805496" y="60153122"/>
                  </a:lnTo>
                  <a:lnTo>
                    <a:pt x="598660686" y="60153122"/>
                  </a:lnTo>
                  <a:lnTo>
                    <a:pt x="598660686" y="144780"/>
                  </a:lnTo>
                  <a:close/>
                  <a:moveTo>
                    <a:pt x="144780" y="60153122"/>
                  </a:moveTo>
                  <a:lnTo>
                    <a:pt x="598660686" y="60153122"/>
                  </a:lnTo>
                  <a:lnTo>
                    <a:pt x="598660686" y="60297901"/>
                  </a:lnTo>
                  <a:lnTo>
                    <a:pt x="144780" y="60297901"/>
                  </a:lnTo>
                  <a:lnTo>
                    <a:pt x="144780" y="60153122"/>
                  </a:lnTo>
                  <a:close/>
                  <a:moveTo>
                    <a:pt x="598660686" y="0"/>
                  </a:moveTo>
                  <a:lnTo>
                    <a:pt x="598805496" y="0"/>
                  </a:lnTo>
                  <a:lnTo>
                    <a:pt x="598805496" y="144780"/>
                  </a:lnTo>
                  <a:lnTo>
                    <a:pt x="598660686" y="144780"/>
                  </a:lnTo>
                  <a:lnTo>
                    <a:pt x="59866068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660686" y="0"/>
                  </a:lnTo>
                  <a:lnTo>
                    <a:pt x="59866068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243539" y="3233139"/>
            <a:ext cx="9780218" cy="3820722"/>
          </a:xfrm>
          <a:custGeom>
            <a:avLst/>
            <a:gdLst/>
            <a:ahLst/>
            <a:cxnLst/>
            <a:rect r="r" b="b" t="t" l="l"/>
            <a:pathLst>
              <a:path h="3820722" w="9780218">
                <a:moveTo>
                  <a:pt x="0" y="0"/>
                </a:moveTo>
                <a:lnTo>
                  <a:pt x="9780218" y="0"/>
                </a:lnTo>
                <a:lnTo>
                  <a:pt x="9780218" y="3820722"/>
                </a:lnTo>
                <a:lnTo>
                  <a:pt x="0" y="3820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5423595" y="1090416"/>
            <a:ext cx="7440811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BÁO CÁO PHÂN LOẠI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54364" y="7825386"/>
            <a:ext cx="939358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=&gt; Mô hình nhận diện không rời bỏ tốt hơn rời bỏ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F0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2954" y="677127"/>
            <a:ext cx="17121388" cy="8954103"/>
            <a:chOff x="0" y="0"/>
            <a:chExt cx="285972152" cy="1495570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285827381" cy="149412253"/>
            </a:xfrm>
            <a:custGeom>
              <a:avLst/>
              <a:gdLst/>
              <a:ahLst/>
              <a:cxnLst/>
              <a:rect r="r" b="b" t="t" l="l"/>
              <a:pathLst>
                <a:path h="149412253" w="285827381">
                  <a:moveTo>
                    <a:pt x="0" y="0"/>
                  </a:moveTo>
                  <a:lnTo>
                    <a:pt x="285827381" y="0"/>
                  </a:lnTo>
                  <a:lnTo>
                    <a:pt x="285827381" y="149412253"/>
                  </a:lnTo>
                  <a:lnTo>
                    <a:pt x="0" y="149412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A0D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5972151" cy="149557036"/>
            </a:xfrm>
            <a:custGeom>
              <a:avLst/>
              <a:gdLst/>
              <a:ahLst/>
              <a:cxnLst/>
              <a:rect r="r" b="b" t="t" l="l"/>
              <a:pathLst>
                <a:path h="149557036" w="285972151">
                  <a:moveTo>
                    <a:pt x="285827366" y="149412251"/>
                  </a:moveTo>
                  <a:lnTo>
                    <a:pt x="285972151" y="149412251"/>
                  </a:lnTo>
                  <a:lnTo>
                    <a:pt x="285972151" y="149557036"/>
                  </a:lnTo>
                  <a:lnTo>
                    <a:pt x="285827366" y="149557036"/>
                  </a:lnTo>
                  <a:lnTo>
                    <a:pt x="285827366" y="14941225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9412251"/>
                  </a:lnTo>
                  <a:lnTo>
                    <a:pt x="0" y="149412251"/>
                  </a:lnTo>
                  <a:lnTo>
                    <a:pt x="0" y="144780"/>
                  </a:lnTo>
                  <a:close/>
                  <a:moveTo>
                    <a:pt x="0" y="149412251"/>
                  </a:moveTo>
                  <a:lnTo>
                    <a:pt x="144780" y="149412251"/>
                  </a:lnTo>
                  <a:lnTo>
                    <a:pt x="144780" y="149557036"/>
                  </a:lnTo>
                  <a:lnTo>
                    <a:pt x="0" y="149557036"/>
                  </a:lnTo>
                  <a:lnTo>
                    <a:pt x="0" y="149412251"/>
                  </a:lnTo>
                  <a:close/>
                  <a:moveTo>
                    <a:pt x="285827366" y="144780"/>
                  </a:moveTo>
                  <a:lnTo>
                    <a:pt x="285972151" y="144780"/>
                  </a:lnTo>
                  <a:lnTo>
                    <a:pt x="285972151" y="149412251"/>
                  </a:lnTo>
                  <a:lnTo>
                    <a:pt x="285827366" y="149412251"/>
                  </a:lnTo>
                  <a:lnTo>
                    <a:pt x="285827366" y="144780"/>
                  </a:lnTo>
                  <a:close/>
                  <a:moveTo>
                    <a:pt x="144780" y="149412251"/>
                  </a:moveTo>
                  <a:lnTo>
                    <a:pt x="285827366" y="149412251"/>
                  </a:lnTo>
                  <a:lnTo>
                    <a:pt x="285827366" y="149557036"/>
                  </a:lnTo>
                  <a:lnTo>
                    <a:pt x="144780" y="149557036"/>
                  </a:lnTo>
                  <a:lnTo>
                    <a:pt x="144780" y="149412251"/>
                  </a:lnTo>
                  <a:close/>
                  <a:moveTo>
                    <a:pt x="285827366" y="0"/>
                  </a:moveTo>
                  <a:lnTo>
                    <a:pt x="285972151" y="0"/>
                  </a:lnTo>
                  <a:lnTo>
                    <a:pt x="285972151" y="144780"/>
                  </a:lnTo>
                  <a:lnTo>
                    <a:pt x="285827366" y="144780"/>
                  </a:lnTo>
                  <a:lnTo>
                    <a:pt x="28582736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85827366" y="0"/>
                  </a:lnTo>
                  <a:lnTo>
                    <a:pt x="28582736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7BA0D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271093656" cy="1374559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270948884" cy="137311162"/>
            </a:xfrm>
            <a:custGeom>
              <a:avLst/>
              <a:gdLst/>
              <a:ahLst/>
              <a:cxnLst/>
              <a:rect r="r" b="b" t="t" l="l"/>
              <a:pathLst>
                <a:path h="137311162" w="270948884">
                  <a:moveTo>
                    <a:pt x="0" y="0"/>
                  </a:moveTo>
                  <a:lnTo>
                    <a:pt x="270948884" y="0"/>
                  </a:lnTo>
                  <a:lnTo>
                    <a:pt x="270948884" y="137311162"/>
                  </a:lnTo>
                  <a:lnTo>
                    <a:pt x="0" y="137311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FF6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1093654" cy="137455945"/>
            </a:xfrm>
            <a:custGeom>
              <a:avLst/>
              <a:gdLst/>
              <a:ahLst/>
              <a:cxnLst/>
              <a:rect r="r" b="b" t="t" l="l"/>
              <a:pathLst>
                <a:path h="137455945" w="271093654">
                  <a:moveTo>
                    <a:pt x="270948869" y="137311160"/>
                  </a:moveTo>
                  <a:lnTo>
                    <a:pt x="271093654" y="137311160"/>
                  </a:lnTo>
                  <a:lnTo>
                    <a:pt x="271093654" y="137455945"/>
                  </a:lnTo>
                  <a:lnTo>
                    <a:pt x="270948869" y="137455945"/>
                  </a:lnTo>
                  <a:lnTo>
                    <a:pt x="270948869" y="13731116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7311160"/>
                  </a:lnTo>
                  <a:lnTo>
                    <a:pt x="0" y="137311160"/>
                  </a:lnTo>
                  <a:lnTo>
                    <a:pt x="0" y="144780"/>
                  </a:lnTo>
                  <a:close/>
                  <a:moveTo>
                    <a:pt x="0" y="137311160"/>
                  </a:moveTo>
                  <a:lnTo>
                    <a:pt x="144780" y="137311160"/>
                  </a:lnTo>
                  <a:lnTo>
                    <a:pt x="144780" y="137455945"/>
                  </a:lnTo>
                  <a:lnTo>
                    <a:pt x="0" y="137455945"/>
                  </a:lnTo>
                  <a:lnTo>
                    <a:pt x="0" y="137311160"/>
                  </a:lnTo>
                  <a:close/>
                  <a:moveTo>
                    <a:pt x="270948869" y="144780"/>
                  </a:moveTo>
                  <a:lnTo>
                    <a:pt x="271093654" y="144780"/>
                  </a:lnTo>
                  <a:lnTo>
                    <a:pt x="271093654" y="137311160"/>
                  </a:lnTo>
                  <a:lnTo>
                    <a:pt x="270948869" y="137311160"/>
                  </a:lnTo>
                  <a:lnTo>
                    <a:pt x="270948869" y="144780"/>
                  </a:lnTo>
                  <a:close/>
                  <a:moveTo>
                    <a:pt x="144780" y="137311160"/>
                  </a:moveTo>
                  <a:lnTo>
                    <a:pt x="270948869" y="137311160"/>
                  </a:lnTo>
                  <a:lnTo>
                    <a:pt x="270948869" y="137455945"/>
                  </a:lnTo>
                  <a:lnTo>
                    <a:pt x="144780" y="137455945"/>
                  </a:lnTo>
                  <a:lnTo>
                    <a:pt x="144780" y="137311160"/>
                  </a:lnTo>
                  <a:close/>
                  <a:moveTo>
                    <a:pt x="270948869" y="0"/>
                  </a:moveTo>
                  <a:lnTo>
                    <a:pt x="271093654" y="0"/>
                  </a:lnTo>
                  <a:lnTo>
                    <a:pt x="271093654" y="144780"/>
                  </a:lnTo>
                  <a:lnTo>
                    <a:pt x="270948869" y="144780"/>
                  </a:lnTo>
                  <a:lnTo>
                    <a:pt x="270948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0948869" y="0"/>
                  </a:lnTo>
                  <a:lnTo>
                    <a:pt x="270948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6FFF6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4875372" y="7670449"/>
            <a:ext cx="2383928" cy="1960781"/>
          </a:xfrm>
          <a:custGeom>
            <a:avLst/>
            <a:gdLst/>
            <a:ahLst/>
            <a:cxnLst/>
            <a:rect r="r" b="b" t="t" l="l"/>
            <a:pathLst>
              <a:path h="1960781" w="2383928">
                <a:moveTo>
                  <a:pt x="0" y="0"/>
                </a:moveTo>
                <a:lnTo>
                  <a:pt x="2383928" y="0"/>
                </a:lnTo>
                <a:lnTo>
                  <a:pt x="2383928" y="1960781"/>
                </a:lnTo>
                <a:lnTo>
                  <a:pt x="0" y="1960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46084" y="2526911"/>
            <a:ext cx="8712182" cy="5254535"/>
          </a:xfrm>
          <a:custGeom>
            <a:avLst/>
            <a:gdLst/>
            <a:ahLst/>
            <a:cxnLst/>
            <a:rect r="r" b="b" t="t" l="l"/>
            <a:pathLst>
              <a:path h="5254535" w="8712182">
                <a:moveTo>
                  <a:pt x="0" y="0"/>
                </a:moveTo>
                <a:lnTo>
                  <a:pt x="8712182" y="0"/>
                </a:lnTo>
                <a:lnTo>
                  <a:pt x="8712182" y="5254535"/>
                </a:lnTo>
                <a:lnTo>
                  <a:pt x="0" y="5254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5381997" y="819150"/>
            <a:ext cx="7524006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CONFUSION MATRIX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15668" y="3524250"/>
            <a:ext cx="5500241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Các chỉ số đánh giá mô hình: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Accuracy ≈ 60.7%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Precision ≈ 61.9%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Recall ≈ 55.4%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Specificity ≈ 65.9%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F1 - score ≈ 58.5%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A0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2954" y="677127"/>
            <a:ext cx="17121388" cy="8954103"/>
            <a:chOff x="0" y="0"/>
            <a:chExt cx="285972152" cy="1495570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285827381" cy="149412253"/>
            </a:xfrm>
            <a:custGeom>
              <a:avLst/>
              <a:gdLst/>
              <a:ahLst/>
              <a:cxnLst/>
              <a:rect r="r" b="b" t="t" l="l"/>
              <a:pathLst>
                <a:path h="149412253" w="285827381">
                  <a:moveTo>
                    <a:pt x="0" y="0"/>
                  </a:moveTo>
                  <a:lnTo>
                    <a:pt x="285827381" y="0"/>
                  </a:lnTo>
                  <a:lnTo>
                    <a:pt x="285827381" y="149412253"/>
                  </a:lnTo>
                  <a:lnTo>
                    <a:pt x="0" y="149412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5972151" cy="149557036"/>
            </a:xfrm>
            <a:custGeom>
              <a:avLst/>
              <a:gdLst/>
              <a:ahLst/>
              <a:cxnLst/>
              <a:rect r="r" b="b" t="t" l="l"/>
              <a:pathLst>
                <a:path h="149557036" w="285972151">
                  <a:moveTo>
                    <a:pt x="285827366" y="149412251"/>
                  </a:moveTo>
                  <a:lnTo>
                    <a:pt x="285972151" y="149412251"/>
                  </a:lnTo>
                  <a:lnTo>
                    <a:pt x="285972151" y="149557036"/>
                  </a:lnTo>
                  <a:lnTo>
                    <a:pt x="285827366" y="149557036"/>
                  </a:lnTo>
                  <a:lnTo>
                    <a:pt x="285827366" y="14941225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9412251"/>
                  </a:lnTo>
                  <a:lnTo>
                    <a:pt x="0" y="149412251"/>
                  </a:lnTo>
                  <a:lnTo>
                    <a:pt x="0" y="144780"/>
                  </a:lnTo>
                  <a:close/>
                  <a:moveTo>
                    <a:pt x="0" y="149412251"/>
                  </a:moveTo>
                  <a:lnTo>
                    <a:pt x="144780" y="149412251"/>
                  </a:lnTo>
                  <a:lnTo>
                    <a:pt x="144780" y="149557036"/>
                  </a:lnTo>
                  <a:lnTo>
                    <a:pt x="0" y="149557036"/>
                  </a:lnTo>
                  <a:lnTo>
                    <a:pt x="0" y="149412251"/>
                  </a:lnTo>
                  <a:close/>
                  <a:moveTo>
                    <a:pt x="285827366" y="144780"/>
                  </a:moveTo>
                  <a:lnTo>
                    <a:pt x="285972151" y="144780"/>
                  </a:lnTo>
                  <a:lnTo>
                    <a:pt x="285972151" y="149412251"/>
                  </a:lnTo>
                  <a:lnTo>
                    <a:pt x="285827366" y="149412251"/>
                  </a:lnTo>
                  <a:lnTo>
                    <a:pt x="285827366" y="144780"/>
                  </a:lnTo>
                  <a:close/>
                  <a:moveTo>
                    <a:pt x="144780" y="149412251"/>
                  </a:moveTo>
                  <a:lnTo>
                    <a:pt x="285827366" y="149412251"/>
                  </a:lnTo>
                  <a:lnTo>
                    <a:pt x="285827366" y="149557036"/>
                  </a:lnTo>
                  <a:lnTo>
                    <a:pt x="144780" y="149557036"/>
                  </a:lnTo>
                  <a:lnTo>
                    <a:pt x="144780" y="149412251"/>
                  </a:lnTo>
                  <a:close/>
                  <a:moveTo>
                    <a:pt x="285827366" y="0"/>
                  </a:moveTo>
                  <a:lnTo>
                    <a:pt x="285972151" y="0"/>
                  </a:lnTo>
                  <a:lnTo>
                    <a:pt x="285972151" y="144780"/>
                  </a:lnTo>
                  <a:lnTo>
                    <a:pt x="285827366" y="144780"/>
                  </a:lnTo>
                  <a:lnTo>
                    <a:pt x="28582736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85827366" y="0"/>
                  </a:lnTo>
                  <a:lnTo>
                    <a:pt x="28582736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820992"/>
            <a:ext cx="16230600" cy="8229600"/>
            <a:chOff x="0" y="0"/>
            <a:chExt cx="271093656" cy="1374559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270948884" cy="137311162"/>
            </a:xfrm>
            <a:custGeom>
              <a:avLst/>
              <a:gdLst/>
              <a:ahLst/>
              <a:cxnLst/>
              <a:rect r="r" b="b" t="t" l="l"/>
              <a:pathLst>
                <a:path h="137311162" w="270948884">
                  <a:moveTo>
                    <a:pt x="0" y="0"/>
                  </a:moveTo>
                  <a:lnTo>
                    <a:pt x="270948884" y="0"/>
                  </a:lnTo>
                  <a:lnTo>
                    <a:pt x="270948884" y="137311162"/>
                  </a:lnTo>
                  <a:lnTo>
                    <a:pt x="0" y="137311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1093654" cy="137455945"/>
            </a:xfrm>
            <a:custGeom>
              <a:avLst/>
              <a:gdLst/>
              <a:ahLst/>
              <a:cxnLst/>
              <a:rect r="r" b="b" t="t" l="l"/>
              <a:pathLst>
                <a:path h="137455945" w="271093654">
                  <a:moveTo>
                    <a:pt x="270948869" y="137311160"/>
                  </a:moveTo>
                  <a:lnTo>
                    <a:pt x="271093654" y="137311160"/>
                  </a:lnTo>
                  <a:lnTo>
                    <a:pt x="271093654" y="137455945"/>
                  </a:lnTo>
                  <a:lnTo>
                    <a:pt x="270948869" y="137455945"/>
                  </a:lnTo>
                  <a:lnTo>
                    <a:pt x="270948869" y="13731116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7311160"/>
                  </a:lnTo>
                  <a:lnTo>
                    <a:pt x="0" y="137311160"/>
                  </a:lnTo>
                  <a:lnTo>
                    <a:pt x="0" y="144780"/>
                  </a:lnTo>
                  <a:close/>
                  <a:moveTo>
                    <a:pt x="0" y="137311160"/>
                  </a:moveTo>
                  <a:lnTo>
                    <a:pt x="144780" y="137311160"/>
                  </a:lnTo>
                  <a:lnTo>
                    <a:pt x="144780" y="137455945"/>
                  </a:lnTo>
                  <a:lnTo>
                    <a:pt x="0" y="137455945"/>
                  </a:lnTo>
                  <a:lnTo>
                    <a:pt x="0" y="137311160"/>
                  </a:lnTo>
                  <a:close/>
                  <a:moveTo>
                    <a:pt x="270948869" y="144780"/>
                  </a:moveTo>
                  <a:lnTo>
                    <a:pt x="271093654" y="144780"/>
                  </a:lnTo>
                  <a:lnTo>
                    <a:pt x="271093654" y="137311160"/>
                  </a:lnTo>
                  <a:lnTo>
                    <a:pt x="270948869" y="137311160"/>
                  </a:lnTo>
                  <a:lnTo>
                    <a:pt x="270948869" y="144780"/>
                  </a:lnTo>
                  <a:close/>
                  <a:moveTo>
                    <a:pt x="144780" y="137311160"/>
                  </a:moveTo>
                  <a:lnTo>
                    <a:pt x="270948869" y="137311160"/>
                  </a:lnTo>
                  <a:lnTo>
                    <a:pt x="270948869" y="137455945"/>
                  </a:lnTo>
                  <a:lnTo>
                    <a:pt x="144780" y="137455945"/>
                  </a:lnTo>
                  <a:lnTo>
                    <a:pt x="144780" y="137311160"/>
                  </a:lnTo>
                  <a:close/>
                  <a:moveTo>
                    <a:pt x="270948869" y="0"/>
                  </a:moveTo>
                  <a:lnTo>
                    <a:pt x="271093654" y="0"/>
                  </a:lnTo>
                  <a:lnTo>
                    <a:pt x="271093654" y="144780"/>
                  </a:lnTo>
                  <a:lnTo>
                    <a:pt x="270948869" y="144780"/>
                  </a:lnTo>
                  <a:lnTo>
                    <a:pt x="270948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0948869" y="0"/>
                  </a:lnTo>
                  <a:lnTo>
                    <a:pt x="270948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707706" y="7596500"/>
            <a:ext cx="1986636" cy="2034730"/>
          </a:xfrm>
          <a:custGeom>
            <a:avLst/>
            <a:gdLst/>
            <a:ahLst/>
            <a:cxnLst/>
            <a:rect r="r" b="b" t="t" l="l"/>
            <a:pathLst>
              <a:path h="2034730" w="1986636">
                <a:moveTo>
                  <a:pt x="0" y="0"/>
                </a:moveTo>
                <a:lnTo>
                  <a:pt x="1986636" y="0"/>
                </a:lnTo>
                <a:lnTo>
                  <a:pt x="1986636" y="2034730"/>
                </a:lnTo>
                <a:lnTo>
                  <a:pt x="0" y="2034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6266" y="2304675"/>
            <a:ext cx="7819272" cy="6063365"/>
          </a:xfrm>
          <a:custGeom>
            <a:avLst/>
            <a:gdLst/>
            <a:ahLst/>
            <a:cxnLst/>
            <a:rect r="r" b="b" t="t" l="l"/>
            <a:pathLst>
              <a:path h="6063365" w="7819272">
                <a:moveTo>
                  <a:pt x="0" y="0"/>
                </a:moveTo>
                <a:lnTo>
                  <a:pt x="7819272" y="0"/>
                </a:lnTo>
                <a:lnTo>
                  <a:pt x="7819272" y="6063365"/>
                </a:lnTo>
                <a:lnTo>
                  <a:pt x="0" y="6063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6032103" y="962025"/>
            <a:ext cx="6223794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CHỈ SỐ AUC - ROC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95538" y="3221808"/>
            <a:ext cx="7692256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Mô hình có </a:t>
            </a:r>
            <a:r>
              <a:rPr lang="en-US" sz="3000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AUC = 0.65</a:t>
            </a:r>
          </a:p>
          <a:p>
            <a:pPr algn="just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AUC có giá trị thường nằm trong khoảng từ 0 đến 1, càng gần 1 mô hình càng tốt.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38669" y="5508709"/>
            <a:ext cx="7249126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=&gt; M</a:t>
            </a:r>
            <a:r>
              <a:rPr lang="en-US" sz="3000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ô hình có khả năng phân loại ở mức trung bình, không phải rất tốt nhưng cũng không quá kém.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63144" y="810578"/>
            <a:ext cx="7697050" cy="8665844"/>
            <a:chOff x="0" y="0"/>
            <a:chExt cx="128560955" cy="1447423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128416177" cy="144597576"/>
            </a:xfrm>
            <a:custGeom>
              <a:avLst/>
              <a:gdLst/>
              <a:ahLst/>
              <a:cxnLst/>
              <a:rect r="r" b="b" t="t" l="l"/>
              <a:pathLst>
                <a:path h="144597576" w="128416177">
                  <a:moveTo>
                    <a:pt x="0" y="0"/>
                  </a:moveTo>
                  <a:lnTo>
                    <a:pt x="128416177" y="0"/>
                  </a:lnTo>
                  <a:lnTo>
                    <a:pt x="128416177" y="144597576"/>
                  </a:lnTo>
                  <a:lnTo>
                    <a:pt x="0" y="144597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560959" cy="144742359"/>
            </a:xfrm>
            <a:custGeom>
              <a:avLst/>
              <a:gdLst/>
              <a:ahLst/>
              <a:cxnLst/>
              <a:rect r="r" b="b" t="t" l="l"/>
              <a:pathLst>
                <a:path h="144742359" w="128560959">
                  <a:moveTo>
                    <a:pt x="128416174" y="144597574"/>
                  </a:moveTo>
                  <a:lnTo>
                    <a:pt x="128560959" y="144597574"/>
                  </a:lnTo>
                  <a:lnTo>
                    <a:pt x="128560959" y="144742359"/>
                  </a:lnTo>
                  <a:lnTo>
                    <a:pt x="128416174" y="144742359"/>
                  </a:lnTo>
                  <a:lnTo>
                    <a:pt x="128416174" y="1445975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4597574"/>
                  </a:lnTo>
                  <a:lnTo>
                    <a:pt x="0" y="144597574"/>
                  </a:lnTo>
                  <a:lnTo>
                    <a:pt x="0" y="144780"/>
                  </a:lnTo>
                  <a:close/>
                  <a:moveTo>
                    <a:pt x="0" y="144597574"/>
                  </a:moveTo>
                  <a:lnTo>
                    <a:pt x="144780" y="144597574"/>
                  </a:lnTo>
                  <a:lnTo>
                    <a:pt x="144780" y="144742359"/>
                  </a:lnTo>
                  <a:lnTo>
                    <a:pt x="0" y="144742359"/>
                  </a:lnTo>
                  <a:lnTo>
                    <a:pt x="0" y="144597574"/>
                  </a:lnTo>
                  <a:close/>
                  <a:moveTo>
                    <a:pt x="128416174" y="144780"/>
                  </a:moveTo>
                  <a:lnTo>
                    <a:pt x="128560959" y="144780"/>
                  </a:lnTo>
                  <a:lnTo>
                    <a:pt x="128560959" y="144597574"/>
                  </a:lnTo>
                  <a:lnTo>
                    <a:pt x="128416174" y="144597574"/>
                  </a:lnTo>
                  <a:lnTo>
                    <a:pt x="128416174" y="144780"/>
                  </a:lnTo>
                  <a:close/>
                  <a:moveTo>
                    <a:pt x="144780" y="144597574"/>
                  </a:moveTo>
                  <a:lnTo>
                    <a:pt x="128416174" y="144597574"/>
                  </a:lnTo>
                  <a:lnTo>
                    <a:pt x="128416174" y="144742359"/>
                  </a:lnTo>
                  <a:lnTo>
                    <a:pt x="144780" y="144742359"/>
                  </a:lnTo>
                  <a:lnTo>
                    <a:pt x="144780" y="144597574"/>
                  </a:lnTo>
                  <a:close/>
                  <a:moveTo>
                    <a:pt x="128416174" y="0"/>
                  </a:moveTo>
                  <a:lnTo>
                    <a:pt x="128560959" y="0"/>
                  </a:lnTo>
                  <a:lnTo>
                    <a:pt x="128560959" y="144780"/>
                  </a:lnTo>
                  <a:lnTo>
                    <a:pt x="128416174" y="144780"/>
                  </a:lnTo>
                  <a:lnTo>
                    <a:pt x="12841617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8416174" y="0"/>
                  </a:lnTo>
                  <a:lnTo>
                    <a:pt x="12841617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41B8D5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514880" y="2400955"/>
            <a:ext cx="6004210" cy="5681403"/>
          </a:xfrm>
          <a:custGeom>
            <a:avLst/>
            <a:gdLst/>
            <a:ahLst/>
            <a:cxnLst/>
            <a:rect r="r" b="b" t="t" l="l"/>
            <a:pathLst>
              <a:path h="5681403" w="6004210">
                <a:moveTo>
                  <a:pt x="0" y="0"/>
                </a:moveTo>
                <a:lnTo>
                  <a:pt x="6004210" y="0"/>
                </a:lnTo>
                <a:lnTo>
                  <a:pt x="6004210" y="5681403"/>
                </a:lnTo>
                <a:lnTo>
                  <a:pt x="0" y="5681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78740" y="3789936"/>
            <a:ext cx="6324743" cy="2449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38"/>
              </a:lnSpc>
            </a:pPr>
            <a:r>
              <a:rPr lang="en-US" sz="6670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MÔ HÌNH NAIVE BAYES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F0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1128" y="2084757"/>
            <a:ext cx="4647040" cy="6192181"/>
          </a:xfrm>
          <a:custGeom>
            <a:avLst/>
            <a:gdLst/>
            <a:ahLst/>
            <a:cxnLst/>
            <a:rect r="r" b="b" t="t" l="l"/>
            <a:pathLst>
              <a:path h="6192181" w="4647040">
                <a:moveTo>
                  <a:pt x="0" y="0"/>
                </a:moveTo>
                <a:lnTo>
                  <a:pt x="4647041" y="0"/>
                </a:lnTo>
                <a:lnTo>
                  <a:pt x="4647041" y="6192181"/>
                </a:lnTo>
                <a:lnTo>
                  <a:pt x="0" y="6192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85605" y="6579932"/>
            <a:ext cx="11487426" cy="3394012"/>
          </a:xfrm>
          <a:custGeom>
            <a:avLst/>
            <a:gdLst/>
            <a:ahLst/>
            <a:cxnLst/>
            <a:rect r="r" b="b" t="t" l="l"/>
            <a:pathLst>
              <a:path h="3394012" w="11487426">
                <a:moveTo>
                  <a:pt x="0" y="0"/>
                </a:moveTo>
                <a:lnTo>
                  <a:pt x="11487425" y="0"/>
                </a:lnTo>
                <a:lnTo>
                  <a:pt x="11487425" y="3394012"/>
                </a:lnTo>
                <a:lnTo>
                  <a:pt x="0" y="3394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73986" y="1263032"/>
            <a:ext cx="9510663" cy="5012719"/>
          </a:xfrm>
          <a:custGeom>
            <a:avLst/>
            <a:gdLst/>
            <a:ahLst/>
            <a:cxnLst/>
            <a:rect r="r" b="b" t="t" l="l"/>
            <a:pathLst>
              <a:path h="5012719" w="9510663">
                <a:moveTo>
                  <a:pt x="0" y="0"/>
                </a:moveTo>
                <a:lnTo>
                  <a:pt x="9510663" y="0"/>
                </a:lnTo>
                <a:lnTo>
                  <a:pt x="9510663" y="5012718"/>
                </a:lnTo>
                <a:lnTo>
                  <a:pt x="0" y="5012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1128" y="-12700"/>
            <a:ext cx="5390487" cy="201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HUẤN LUYỆN MÔ HÌNH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A0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2954" y="677127"/>
            <a:ext cx="17121388" cy="8954103"/>
            <a:chOff x="0" y="0"/>
            <a:chExt cx="285972152" cy="1495570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285827381" cy="149412253"/>
            </a:xfrm>
            <a:custGeom>
              <a:avLst/>
              <a:gdLst/>
              <a:ahLst/>
              <a:cxnLst/>
              <a:rect r="r" b="b" t="t" l="l"/>
              <a:pathLst>
                <a:path h="149412253" w="285827381">
                  <a:moveTo>
                    <a:pt x="0" y="0"/>
                  </a:moveTo>
                  <a:lnTo>
                    <a:pt x="285827381" y="0"/>
                  </a:lnTo>
                  <a:lnTo>
                    <a:pt x="285827381" y="149412253"/>
                  </a:lnTo>
                  <a:lnTo>
                    <a:pt x="0" y="149412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5972151" cy="149557036"/>
            </a:xfrm>
            <a:custGeom>
              <a:avLst/>
              <a:gdLst/>
              <a:ahLst/>
              <a:cxnLst/>
              <a:rect r="r" b="b" t="t" l="l"/>
              <a:pathLst>
                <a:path h="149557036" w="285972151">
                  <a:moveTo>
                    <a:pt x="285827366" y="149412251"/>
                  </a:moveTo>
                  <a:lnTo>
                    <a:pt x="285972151" y="149412251"/>
                  </a:lnTo>
                  <a:lnTo>
                    <a:pt x="285972151" y="149557036"/>
                  </a:lnTo>
                  <a:lnTo>
                    <a:pt x="285827366" y="149557036"/>
                  </a:lnTo>
                  <a:lnTo>
                    <a:pt x="285827366" y="14941225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9412251"/>
                  </a:lnTo>
                  <a:lnTo>
                    <a:pt x="0" y="149412251"/>
                  </a:lnTo>
                  <a:lnTo>
                    <a:pt x="0" y="144780"/>
                  </a:lnTo>
                  <a:close/>
                  <a:moveTo>
                    <a:pt x="0" y="149412251"/>
                  </a:moveTo>
                  <a:lnTo>
                    <a:pt x="144780" y="149412251"/>
                  </a:lnTo>
                  <a:lnTo>
                    <a:pt x="144780" y="149557036"/>
                  </a:lnTo>
                  <a:lnTo>
                    <a:pt x="0" y="149557036"/>
                  </a:lnTo>
                  <a:lnTo>
                    <a:pt x="0" y="149412251"/>
                  </a:lnTo>
                  <a:close/>
                  <a:moveTo>
                    <a:pt x="285827366" y="144780"/>
                  </a:moveTo>
                  <a:lnTo>
                    <a:pt x="285972151" y="144780"/>
                  </a:lnTo>
                  <a:lnTo>
                    <a:pt x="285972151" y="149412251"/>
                  </a:lnTo>
                  <a:lnTo>
                    <a:pt x="285827366" y="149412251"/>
                  </a:lnTo>
                  <a:lnTo>
                    <a:pt x="285827366" y="144780"/>
                  </a:lnTo>
                  <a:close/>
                  <a:moveTo>
                    <a:pt x="144780" y="149412251"/>
                  </a:moveTo>
                  <a:lnTo>
                    <a:pt x="285827366" y="149412251"/>
                  </a:lnTo>
                  <a:lnTo>
                    <a:pt x="285827366" y="149557036"/>
                  </a:lnTo>
                  <a:lnTo>
                    <a:pt x="144780" y="149557036"/>
                  </a:lnTo>
                  <a:lnTo>
                    <a:pt x="144780" y="149412251"/>
                  </a:lnTo>
                  <a:close/>
                  <a:moveTo>
                    <a:pt x="285827366" y="0"/>
                  </a:moveTo>
                  <a:lnTo>
                    <a:pt x="285972151" y="0"/>
                  </a:lnTo>
                  <a:lnTo>
                    <a:pt x="285972151" y="144780"/>
                  </a:lnTo>
                  <a:lnTo>
                    <a:pt x="285827366" y="144780"/>
                  </a:lnTo>
                  <a:lnTo>
                    <a:pt x="28582736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85827366" y="0"/>
                  </a:lnTo>
                  <a:lnTo>
                    <a:pt x="28582736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271093656" cy="1374559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270948884" cy="137311162"/>
            </a:xfrm>
            <a:custGeom>
              <a:avLst/>
              <a:gdLst/>
              <a:ahLst/>
              <a:cxnLst/>
              <a:rect r="r" b="b" t="t" l="l"/>
              <a:pathLst>
                <a:path h="137311162" w="270948884">
                  <a:moveTo>
                    <a:pt x="0" y="0"/>
                  </a:moveTo>
                  <a:lnTo>
                    <a:pt x="270948884" y="0"/>
                  </a:lnTo>
                  <a:lnTo>
                    <a:pt x="270948884" y="137311162"/>
                  </a:lnTo>
                  <a:lnTo>
                    <a:pt x="0" y="137311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1093654" cy="137455945"/>
            </a:xfrm>
            <a:custGeom>
              <a:avLst/>
              <a:gdLst/>
              <a:ahLst/>
              <a:cxnLst/>
              <a:rect r="r" b="b" t="t" l="l"/>
              <a:pathLst>
                <a:path h="137455945" w="271093654">
                  <a:moveTo>
                    <a:pt x="270948869" y="137311160"/>
                  </a:moveTo>
                  <a:lnTo>
                    <a:pt x="271093654" y="137311160"/>
                  </a:lnTo>
                  <a:lnTo>
                    <a:pt x="271093654" y="137455945"/>
                  </a:lnTo>
                  <a:lnTo>
                    <a:pt x="270948869" y="137455945"/>
                  </a:lnTo>
                  <a:lnTo>
                    <a:pt x="270948869" y="13731116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7311160"/>
                  </a:lnTo>
                  <a:lnTo>
                    <a:pt x="0" y="137311160"/>
                  </a:lnTo>
                  <a:lnTo>
                    <a:pt x="0" y="144780"/>
                  </a:lnTo>
                  <a:close/>
                  <a:moveTo>
                    <a:pt x="0" y="137311160"/>
                  </a:moveTo>
                  <a:lnTo>
                    <a:pt x="144780" y="137311160"/>
                  </a:lnTo>
                  <a:lnTo>
                    <a:pt x="144780" y="137455945"/>
                  </a:lnTo>
                  <a:lnTo>
                    <a:pt x="0" y="137455945"/>
                  </a:lnTo>
                  <a:lnTo>
                    <a:pt x="0" y="137311160"/>
                  </a:lnTo>
                  <a:close/>
                  <a:moveTo>
                    <a:pt x="270948869" y="144780"/>
                  </a:moveTo>
                  <a:lnTo>
                    <a:pt x="271093654" y="144780"/>
                  </a:lnTo>
                  <a:lnTo>
                    <a:pt x="271093654" y="137311160"/>
                  </a:lnTo>
                  <a:lnTo>
                    <a:pt x="270948869" y="137311160"/>
                  </a:lnTo>
                  <a:lnTo>
                    <a:pt x="270948869" y="144780"/>
                  </a:lnTo>
                  <a:close/>
                  <a:moveTo>
                    <a:pt x="144780" y="137311160"/>
                  </a:moveTo>
                  <a:lnTo>
                    <a:pt x="270948869" y="137311160"/>
                  </a:lnTo>
                  <a:lnTo>
                    <a:pt x="270948869" y="137455945"/>
                  </a:lnTo>
                  <a:lnTo>
                    <a:pt x="144780" y="137455945"/>
                  </a:lnTo>
                  <a:lnTo>
                    <a:pt x="144780" y="137311160"/>
                  </a:lnTo>
                  <a:close/>
                  <a:moveTo>
                    <a:pt x="270948869" y="0"/>
                  </a:moveTo>
                  <a:lnTo>
                    <a:pt x="271093654" y="0"/>
                  </a:lnTo>
                  <a:lnTo>
                    <a:pt x="271093654" y="144780"/>
                  </a:lnTo>
                  <a:lnTo>
                    <a:pt x="270948869" y="144780"/>
                  </a:lnTo>
                  <a:lnTo>
                    <a:pt x="270948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0948869" y="0"/>
                  </a:lnTo>
                  <a:lnTo>
                    <a:pt x="270948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309304" y="1028700"/>
            <a:ext cx="13648688" cy="1374382"/>
            <a:chOff x="0" y="0"/>
            <a:chExt cx="598805476" cy="602979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2390" y="72390"/>
              <a:ext cx="598660676" cy="60153118"/>
            </a:xfrm>
            <a:custGeom>
              <a:avLst/>
              <a:gdLst/>
              <a:ahLst/>
              <a:cxnLst/>
              <a:rect r="r" b="b" t="t" l="l"/>
              <a:pathLst>
                <a:path h="60153118" w="598660676">
                  <a:moveTo>
                    <a:pt x="0" y="0"/>
                  </a:moveTo>
                  <a:lnTo>
                    <a:pt x="598660676" y="0"/>
                  </a:lnTo>
                  <a:lnTo>
                    <a:pt x="598660676" y="60153118"/>
                  </a:lnTo>
                  <a:lnTo>
                    <a:pt x="0" y="60153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8805496" cy="60297901"/>
            </a:xfrm>
            <a:custGeom>
              <a:avLst/>
              <a:gdLst/>
              <a:ahLst/>
              <a:cxnLst/>
              <a:rect r="r" b="b" t="t" l="l"/>
              <a:pathLst>
                <a:path h="60297901" w="598805496">
                  <a:moveTo>
                    <a:pt x="598660686" y="60153122"/>
                  </a:moveTo>
                  <a:lnTo>
                    <a:pt x="598805496" y="60153122"/>
                  </a:lnTo>
                  <a:lnTo>
                    <a:pt x="598805496" y="60297901"/>
                  </a:lnTo>
                  <a:lnTo>
                    <a:pt x="598660686" y="60297901"/>
                  </a:lnTo>
                  <a:lnTo>
                    <a:pt x="598660686" y="6015312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0153122"/>
                  </a:lnTo>
                  <a:lnTo>
                    <a:pt x="0" y="60153122"/>
                  </a:lnTo>
                  <a:lnTo>
                    <a:pt x="0" y="144780"/>
                  </a:lnTo>
                  <a:close/>
                  <a:moveTo>
                    <a:pt x="0" y="60153122"/>
                  </a:moveTo>
                  <a:lnTo>
                    <a:pt x="144780" y="60153122"/>
                  </a:lnTo>
                  <a:lnTo>
                    <a:pt x="144780" y="60297901"/>
                  </a:lnTo>
                  <a:lnTo>
                    <a:pt x="0" y="60297901"/>
                  </a:lnTo>
                  <a:lnTo>
                    <a:pt x="0" y="60153122"/>
                  </a:lnTo>
                  <a:close/>
                  <a:moveTo>
                    <a:pt x="598660686" y="144780"/>
                  </a:moveTo>
                  <a:lnTo>
                    <a:pt x="598805496" y="144780"/>
                  </a:lnTo>
                  <a:lnTo>
                    <a:pt x="598805496" y="60153122"/>
                  </a:lnTo>
                  <a:lnTo>
                    <a:pt x="598660686" y="60153122"/>
                  </a:lnTo>
                  <a:lnTo>
                    <a:pt x="598660686" y="144780"/>
                  </a:lnTo>
                  <a:close/>
                  <a:moveTo>
                    <a:pt x="144780" y="60153122"/>
                  </a:moveTo>
                  <a:lnTo>
                    <a:pt x="598660686" y="60153122"/>
                  </a:lnTo>
                  <a:lnTo>
                    <a:pt x="598660686" y="60297901"/>
                  </a:lnTo>
                  <a:lnTo>
                    <a:pt x="144780" y="60297901"/>
                  </a:lnTo>
                  <a:lnTo>
                    <a:pt x="144780" y="60153122"/>
                  </a:lnTo>
                  <a:close/>
                  <a:moveTo>
                    <a:pt x="598660686" y="0"/>
                  </a:moveTo>
                  <a:lnTo>
                    <a:pt x="598805496" y="0"/>
                  </a:lnTo>
                  <a:lnTo>
                    <a:pt x="598805496" y="144780"/>
                  </a:lnTo>
                  <a:lnTo>
                    <a:pt x="598660686" y="144780"/>
                  </a:lnTo>
                  <a:lnTo>
                    <a:pt x="59866068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660686" y="0"/>
                  </a:lnTo>
                  <a:lnTo>
                    <a:pt x="59866068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236498" y="3182412"/>
            <a:ext cx="9794300" cy="4412129"/>
          </a:xfrm>
          <a:custGeom>
            <a:avLst/>
            <a:gdLst/>
            <a:ahLst/>
            <a:cxnLst/>
            <a:rect r="r" b="b" t="t" l="l"/>
            <a:pathLst>
              <a:path h="4412129" w="9794300">
                <a:moveTo>
                  <a:pt x="0" y="0"/>
                </a:moveTo>
                <a:lnTo>
                  <a:pt x="9794300" y="0"/>
                </a:lnTo>
                <a:lnTo>
                  <a:pt x="9794300" y="4412129"/>
                </a:lnTo>
                <a:lnTo>
                  <a:pt x="0" y="4412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5423595" y="1090416"/>
            <a:ext cx="7440811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BÁO CÁO PHÂN LOẠI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554364" y="7825386"/>
            <a:ext cx="939358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=&gt; Mô hình nhận diện rời bỏ tốt hơn không rời bỏ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F0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2954" y="677127"/>
            <a:ext cx="17121388" cy="8954103"/>
            <a:chOff x="0" y="0"/>
            <a:chExt cx="285972152" cy="1495570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285827381" cy="149412253"/>
            </a:xfrm>
            <a:custGeom>
              <a:avLst/>
              <a:gdLst/>
              <a:ahLst/>
              <a:cxnLst/>
              <a:rect r="r" b="b" t="t" l="l"/>
              <a:pathLst>
                <a:path h="149412253" w="285827381">
                  <a:moveTo>
                    <a:pt x="0" y="0"/>
                  </a:moveTo>
                  <a:lnTo>
                    <a:pt x="285827381" y="0"/>
                  </a:lnTo>
                  <a:lnTo>
                    <a:pt x="285827381" y="149412253"/>
                  </a:lnTo>
                  <a:lnTo>
                    <a:pt x="0" y="149412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A0D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5972151" cy="149557036"/>
            </a:xfrm>
            <a:custGeom>
              <a:avLst/>
              <a:gdLst/>
              <a:ahLst/>
              <a:cxnLst/>
              <a:rect r="r" b="b" t="t" l="l"/>
              <a:pathLst>
                <a:path h="149557036" w="285972151">
                  <a:moveTo>
                    <a:pt x="285827366" y="149412251"/>
                  </a:moveTo>
                  <a:lnTo>
                    <a:pt x="285972151" y="149412251"/>
                  </a:lnTo>
                  <a:lnTo>
                    <a:pt x="285972151" y="149557036"/>
                  </a:lnTo>
                  <a:lnTo>
                    <a:pt x="285827366" y="149557036"/>
                  </a:lnTo>
                  <a:lnTo>
                    <a:pt x="285827366" y="14941225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9412251"/>
                  </a:lnTo>
                  <a:lnTo>
                    <a:pt x="0" y="149412251"/>
                  </a:lnTo>
                  <a:lnTo>
                    <a:pt x="0" y="144780"/>
                  </a:lnTo>
                  <a:close/>
                  <a:moveTo>
                    <a:pt x="0" y="149412251"/>
                  </a:moveTo>
                  <a:lnTo>
                    <a:pt x="144780" y="149412251"/>
                  </a:lnTo>
                  <a:lnTo>
                    <a:pt x="144780" y="149557036"/>
                  </a:lnTo>
                  <a:lnTo>
                    <a:pt x="0" y="149557036"/>
                  </a:lnTo>
                  <a:lnTo>
                    <a:pt x="0" y="149412251"/>
                  </a:lnTo>
                  <a:close/>
                  <a:moveTo>
                    <a:pt x="285827366" y="144780"/>
                  </a:moveTo>
                  <a:lnTo>
                    <a:pt x="285972151" y="144780"/>
                  </a:lnTo>
                  <a:lnTo>
                    <a:pt x="285972151" y="149412251"/>
                  </a:lnTo>
                  <a:lnTo>
                    <a:pt x="285827366" y="149412251"/>
                  </a:lnTo>
                  <a:lnTo>
                    <a:pt x="285827366" y="144780"/>
                  </a:lnTo>
                  <a:close/>
                  <a:moveTo>
                    <a:pt x="144780" y="149412251"/>
                  </a:moveTo>
                  <a:lnTo>
                    <a:pt x="285827366" y="149412251"/>
                  </a:lnTo>
                  <a:lnTo>
                    <a:pt x="285827366" y="149557036"/>
                  </a:lnTo>
                  <a:lnTo>
                    <a:pt x="144780" y="149557036"/>
                  </a:lnTo>
                  <a:lnTo>
                    <a:pt x="144780" y="149412251"/>
                  </a:lnTo>
                  <a:close/>
                  <a:moveTo>
                    <a:pt x="285827366" y="0"/>
                  </a:moveTo>
                  <a:lnTo>
                    <a:pt x="285972151" y="0"/>
                  </a:lnTo>
                  <a:lnTo>
                    <a:pt x="285972151" y="144780"/>
                  </a:lnTo>
                  <a:lnTo>
                    <a:pt x="285827366" y="144780"/>
                  </a:lnTo>
                  <a:lnTo>
                    <a:pt x="28582736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85827366" y="0"/>
                  </a:lnTo>
                  <a:lnTo>
                    <a:pt x="28582736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7BA0D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271093656" cy="1374559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270948884" cy="137311162"/>
            </a:xfrm>
            <a:custGeom>
              <a:avLst/>
              <a:gdLst/>
              <a:ahLst/>
              <a:cxnLst/>
              <a:rect r="r" b="b" t="t" l="l"/>
              <a:pathLst>
                <a:path h="137311162" w="270948884">
                  <a:moveTo>
                    <a:pt x="0" y="0"/>
                  </a:moveTo>
                  <a:lnTo>
                    <a:pt x="270948884" y="0"/>
                  </a:lnTo>
                  <a:lnTo>
                    <a:pt x="270948884" y="137311162"/>
                  </a:lnTo>
                  <a:lnTo>
                    <a:pt x="0" y="137311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FF6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1093654" cy="137455945"/>
            </a:xfrm>
            <a:custGeom>
              <a:avLst/>
              <a:gdLst/>
              <a:ahLst/>
              <a:cxnLst/>
              <a:rect r="r" b="b" t="t" l="l"/>
              <a:pathLst>
                <a:path h="137455945" w="271093654">
                  <a:moveTo>
                    <a:pt x="270948869" y="137311160"/>
                  </a:moveTo>
                  <a:lnTo>
                    <a:pt x="271093654" y="137311160"/>
                  </a:lnTo>
                  <a:lnTo>
                    <a:pt x="271093654" y="137455945"/>
                  </a:lnTo>
                  <a:lnTo>
                    <a:pt x="270948869" y="137455945"/>
                  </a:lnTo>
                  <a:lnTo>
                    <a:pt x="270948869" y="13731116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7311160"/>
                  </a:lnTo>
                  <a:lnTo>
                    <a:pt x="0" y="137311160"/>
                  </a:lnTo>
                  <a:lnTo>
                    <a:pt x="0" y="144780"/>
                  </a:lnTo>
                  <a:close/>
                  <a:moveTo>
                    <a:pt x="0" y="137311160"/>
                  </a:moveTo>
                  <a:lnTo>
                    <a:pt x="144780" y="137311160"/>
                  </a:lnTo>
                  <a:lnTo>
                    <a:pt x="144780" y="137455945"/>
                  </a:lnTo>
                  <a:lnTo>
                    <a:pt x="0" y="137455945"/>
                  </a:lnTo>
                  <a:lnTo>
                    <a:pt x="0" y="137311160"/>
                  </a:lnTo>
                  <a:close/>
                  <a:moveTo>
                    <a:pt x="270948869" y="144780"/>
                  </a:moveTo>
                  <a:lnTo>
                    <a:pt x="271093654" y="144780"/>
                  </a:lnTo>
                  <a:lnTo>
                    <a:pt x="271093654" y="137311160"/>
                  </a:lnTo>
                  <a:lnTo>
                    <a:pt x="270948869" y="137311160"/>
                  </a:lnTo>
                  <a:lnTo>
                    <a:pt x="270948869" y="144780"/>
                  </a:lnTo>
                  <a:close/>
                  <a:moveTo>
                    <a:pt x="144780" y="137311160"/>
                  </a:moveTo>
                  <a:lnTo>
                    <a:pt x="270948869" y="137311160"/>
                  </a:lnTo>
                  <a:lnTo>
                    <a:pt x="270948869" y="137455945"/>
                  </a:lnTo>
                  <a:lnTo>
                    <a:pt x="144780" y="137455945"/>
                  </a:lnTo>
                  <a:lnTo>
                    <a:pt x="144780" y="137311160"/>
                  </a:lnTo>
                  <a:close/>
                  <a:moveTo>
                    <a:pt x="270948869" y="0"/>
                  </a:moveTo>
                  <a:lnTo>
                    <a:pt x="271093654" y="0"/>
                  </a:lnTo>
                  <a:lnTo>
                    <a:pt x="271093654" y="144780"/>
                  </a:lnTo>
                  <a:lnTo>
                    <a:pt x="270948869" y="144780"/>
                  </a:lnTo>
                  <a:lnTo>
                    <a:pt x="270948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0948869" y="0"/>
                  </a:lnTo>
                  <a:lnTo>
                    <a:pt x="270948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6FFF6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4875372" y="7670449"/>
            <a:ext cx="2383928" cy="1960781"/>
          </a:xfrm>
          <a:custGeom>
            <a:avLst/>
            <a:gdLst/>
            <a:ahLst/>
            <a:cxnLst/>
            <a:rect r="r" b="b" t="t" l="l"/>
            <a:pathLst>
              <a:path h="1960781" w="2383928">
                <a:moveTo>
                  <a:pt x="0" y="0"/>
                </a:moveTo>
                <a:lnTo>
                  <a:pt x="2383928" y="0"/>
                </a:lnTo>
                <a:lnTo>
                  <a:pt x="2383928" y="1960781"/>
                </a:lnTo>
                <a:lnTo>
                  <a:pt x="0" y="1960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71701" y="2264400"/>
            <a:ext cx="7798284" cy="6005984"/>
          </a:xfrm>
          <a:custGeom>
            <a:avLst/>
            <a:gdLst/>
            <a:ahLst/>
            <a:cxnLst/>
            <a:rect r="r" b="b" t="t" l="l"/>
            <a:pathLst>
              <a:path h="6005984" w="7798284">
                <a:moveTo>
                  <a:pt x="0" y="0"/>
                </a:moveTo>
                <a:lnTo>
                  <a:pt x="7798284" y="0"/>
                </a:lnTo>
                <a:lnTo>
                  <a:pt x="7798284" y="6005984"/>
                </a:lnTo>
                <a:lnTo>
                  <a:pt x="0" y="6005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5381997" y="819150"/>
            <a:ext cx="7524006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CONFUSION MATRIX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15668" y="3524250"/>
            <a:ext cx="5500241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Các chỉ số đánh giá mô hình: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Accuracy ≈ 63.8%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Precision ≈ 59.8%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Recall ≈ 83.8%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Specificity ≈ 43.7%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F1 - score ≈ 69.8%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A0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2954" y="677127"/>
            <a:ext cx="17121388" cy="8954103"/>
            <a:chOff x="0" y="0"/>
            <a:chExt cx="285972152" cy="1495570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285827381" cy="149412253"/>
            </a:xfrm>
            <a:custGeom>
              <a:avLst/>
              <a:gdLst/>
              <a:ahLst/>
              <a:cxnLst/>
              <a:rect r="r" b="b" t="t" l="l"/>
              <a:pathLst>
                <a:path h="149412253" w="285827381">
                  <a:moveTo>
                    <a:pt x="0" y="0"/>
                  </a:moveTo>
                  <a:lnTo>
                    <a:pt x="285827381" y="0"/>
                  </a:lnTo>
                  <a:lnTo>
                    <a:pt x="285827381" y="149412253"/>
                  </a:lnTo>
                  <a:lnTo>
                    <a:pt x="0" y="149412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5972151" cy="149557036"/>
            </a:xfrm>
            <a:custGeom>
              <a:avLst/>
              <a:gdLst/>
              <a:ahLst/>
              <a:cxnLst/>
              <a:rect r="r" b="b" t="t" l="l"/>
              <a:pathLst>
                <a:path h="149557036" w="285972151">
                  <a:moveTo>
                    <a:pt x="285827366" y="149412251"/>
                  </a:moveTo>
                  <a:lnTo>
                    <a:pt x="285972151" y="149412251"/>
                  </a:lnTo>
                  <a:lnTo>
                    <a:pt x="285972151" y="149557036"/>
                  </a:lnTo>
                  <a:lnTo>
                    <a:pt x="285827366" y="149557036"/>
                  </a:lnTo>
                  <a:lnTo>
                    <a:pt x="285827366" y="14941225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9412251"/>
                  </a:lnTo>
                  <a:lnTo>
                    <a:pt x="0" y="149412251"/>
                  </a:lnTo>
                  <a:lnTo>
                    <a:pt x="0" y="144780"/>
                  </a:lnTo>
                  <a:close/>
                  <a:moveTo>
                    <a:pt x="0" y="149412251"/>
                  </a:moveTo>
                  <a:lnTo>
                    <a:pt x="144780" y="149412251"/>
                  </a:lnTo>
                  <a:lnTo>
                    <a:pt x="144780" y="149557036"/>
                  </a:lnTo>
                  <a:lnTo>
                    <a:pt x="0" y="149557036"/>
                  </a:lnTo>
                  <a:lnTo>
                    <a:pt x="0" y="149412251"/>
                  </a:lnTo>
                  <a:close/>
                  <a:moveTo>
                    <a:pt x="285827366" y="144780"/>
                  </a:moveTo>
                  <a:lnTo>
                    <a:pt x="285972151" y="144780"/>
                  </a:lnTo>
                  <a:lnTo>
                    <a:pt x="285972151" y="149412251"/>
                  </a:lnTo>
                  <a:lnTo>
                    <a:pt x="285827366" y="149412251"/>
                  </a:lnTo>
                  <a:lnTo>
                    <a:pt x="285827366" y="144780"/>
                  </a:lnTo>
                  <a:close/>
                  <a:moveTo>
                    <a:pt x="144780" y="149412251"/>
                  </a:moveTo>
                  <a:lnTo>
                    <a:pt x="285827366" y="149412251"/>
                  </a:lnTo>
                  <a:lnTo>
                    <a:pt x="285827366" y="149557036"/>
                  </a:lnTo>
                  <a:lnTo>
                    <a:pt x="144780" y="149557036"/>
                  </a:lnTo>
                  <a:lnTo>
                    <a:pt x="144780" y="149412251"/>
                  </a:lnTo>
                  <a:close/>
                  <a:moveTo>
                    <a:pt x="285827366" y="0"/>
                  </a:moveTo>
                  <a:lnTo>
                    <a:pt x="285972151" y="0"/>
                  </a:lnTo>
                  <a:lnTo>
                    <a:pt x="285972151" y="144780"/>
                  </a:lnTo>
                  <a:lnTo>
                    <a:pt x="285827366" y="144780"/>
                  </a:lnTo>
                  <a:lnTo>
                    <a:pt x="28582736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85827366" y="0"/>
                  </a:lnTo>
                  <a:lnTo>
                    <a:pt x="28582736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271093656" cy="1374559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270948884" cy="137311162"/>
            </a:xfrm>
            <a:custGeom>
              <a:avLst/>
              <a:gdLst/>
              <a:ahLst/>
              <a:cxnLst/>
              <a:rect r="r" b="b" t="t" l="l"/>
              <a:pathLst>
                <a:path h="137311162" w="270948884">
                  <a:moveTo>
                    <a:pt x="0" y="0"/>
                  </a:moveTo>
                  <a:lnTo>
                    <a:pt x="270948884" y="0"/>
                  </a:lnTo>
                  <a:lnTo>
                    <a:pt x="270948884" y="137311162"/>
                  </a:lnTo>
                  <a:lnTo>
                    <a:pt x="0" y="137311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1093654" cy="137455945"/>
            </a:xfrm>
            <a:custGeom>
              <a:avLst/>
              <a:gdLst/>
              <a:ahLst/>
              <a:cxnLst/>
              <a:rect r="r" b="b" t="t" l="l"/>
              <a:pathLst>
                <a:path h="137455945" w="271093654">
                  <a:moveTo>
                    <a:pt x="270948869" y="137311160"/>
                  </a:moveTo>
                  <a:lnTo>
                    <a:pt x="271093654" y="137311160"/>
                  </a:lnTo>
                  <a:lnTo>
                    <a:pt x="271093654" y="137455945"/>
                  </a:lnTo>
                  <a:lnTo>
                    <a:pt x="270948869" y="137455945"/>
                  </a:lnTo>
                  <a:lnTo>
                    <a:pt x="270948869" y="13731116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7311160"/>
                  </a:lnTo>
                  <a:lnTo>
                    <a:pt x="0" y="137311160"/>
                  </a:lnTo>
                  <a:lnTo>
                    <a:pt x="0" y="144780"/>
                  </a:lnTo>
                  <a:close/>
                  <a:moveTo>
                    <a:pt x="0" y="137311160"/>
                  </a:moveTo>
                  <a:lnTo>
                    <a:pt x="144780" y="137311160"/>
                  </a:lnTo>
                  <a:lnTo>
                    <a:pt x="144780" y="137455945"/>
                  </a:lnTo>
                  <a:lnTo>
                    <a:pt x="0" y="137455945"/>
                  </a:lnTo>
                  <a:lnTo>
                    <a:pt x="0" y="137311160"/>
                  </a:lnTo>
                  <a:close/>
                  <a:moveTo>
                    <a:pt x="270948869" y="144780"/>
                  </a:moveTo>
                  <a:lnTo>
                    <a:pt x="271093654" y="144780"/>
                  </a:lnTo>
                  <a:lnTo>
                    <a:pt x="271093654" y="137311160"/>
                  </a:lnTo>
                  <a:lnTo>
                    <a:pt x="270948869" y="137311160"/>
                  </a:lnTo>
                  <a:lnTo>
                    <a:pt x="270948869" y="144780"/>
                  </a:lnTo>
                  <a:close/>
                  <a:moveTo>
                    <a:pt x="144780" y="137311160"/>
                  </a:moveTo>
                  <a:lnTo>
                    <a:pt x="270948869" y="137311160"/>
                  </a:lnTo>
                  <a:lnTo>
                    <a:pt x="270948869" y="137455945"/>
                  </a:lnTo>
                  <a:lnTo>
                    <a:pt x="144780" y="137455945"/>
                  </a:lnTo>
                  <a:lnTo>
                    <a:pt x="144780" y="137311160"/>
                  </a:lnTo>
                  <a:close/>
                  <a:moveTo>
                    <a:pt x="270948869" y="0"/>
                  </a:moveTo>
                  <a:lnTo>
                    <a:pt x="271093654" y="0"/>
                  </a:lnTo>
                  <a:lnTo>
                    <a:pt x="271093654" y="144780"/>
                  </a:lnTo>
                  <a:lnTo>
                    <a:pt x="270948869" y="144780"/>
                  </a:lnTo>
                  <a:lnTo>
                    <a:pt x="270948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0948869" y="0"/>
                  </a:lnTo>
                  <a:lnTo>
                    <a:pt x="270948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272664" y="7223570"/>
            <a:ext cx="1986636" cy="2034730"/>
          </a:xfrm>
          <a:custGeom>
            <a:avLst/>
            <a:gdLst/>
            <a:ahLst/>
            <a:cxnLst/>
            <a:rect r="r" b="b" t="t" l="l"/>
            <a:pathLst>
              <a:path h="2034730" w="1986636">
                <a:moveTo>
                  <a:pt x="0" y="0"/>
                </a:moveTo>
                <a:lnTo>
                  <a:pt x="1986636" y="0"/>
                </a:lnTo>
                <a:lnTo>
                  <a:pt x="1986636" y="2034730"/>
                </a:lnTo>
                <a:lnTo>
                  <a:pt x="0" y="2034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57152" y="2073109"/>
            <a:ext cx="8349902" cy="6540756"/>
          </a:xfrm>
          <a:custGeom>
            <a:avLst/>
            <a:gdLst/>
            <a:ahLst/>
            <a:cxnLst/>
            <a:rect r="r" b="b" t="t" l="l"/>
            <a:pathLst>
              <a:path h="6540756" w="8349902">
                <a:moveTo>
                  <a:pt x="0" y="0"/>
                </a:moveTo>
                <a:lnTo>
                  <a:pt x="8349902" y="0"/>
                </a:lnTo>
                <a:lnTo>
                  <a:pt x="8349902" y="6540756"/>
                </a:lnTo>
                <a:lnTo>
                  <a:pt x="0" y="6540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6032103" y="819150"/>
            <a:ext cx="6223794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CHỈ SỐ AUC - ROC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48855" y="4524337"/>
            <a:ext cx="6551889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Chỉ số AUC đạt 0.72 gần 1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=&gt; Cho thấy mô hình có khả năng phân loại khá tốt.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2954" y="677127"/>
            <a:ext cx="17121388" cy="8954103"/>
            <a:chOff x="0" y="0"/>
            <a:chExt cx="285972152" cy="1495570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285827381" cy="149412253"/>
            </a:xfrm>
            <a:custGeom>
              <a:avLst/>
              <a:gdLst/>
              <a:ahLst/>
              <a:cxnLst/>
              <a:rect r="r" b="b" t="t" l="l"/>
              <a:pathLst>
                <a:path h="149412253" w="285827381">
                  <a:moveTo>
                    <a:pt x="0" y="0"/>
                  </a:moveTo>
                  <a:lnTo>
                    <a:pt x="285827381" y="0"/>
                  </a:lnTo>
                  <a:lnTo>
                    <a:pt x="285827381" y="149412253"/>
                  </a:lnTo>
                  <a:lnTo>
                    <a:pt x="0" y="149412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B8D5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5972151" cy="149557036"/>
            </a:xfrm>
            <a:custGeom>
              <a:avLst/>
              <a:gdLst/>
              <a:ahLst/>
              <a:cxnLst/>
              <a:rect r="r" b="b" t="t" l="l"/>
              <a:pathLst>
                <a:path h="149557036" w="285972151">
                  <a:moveTo>
                    <a:pt x="285827366" y="149412251"/>
                  </a:moveTo>
                  <a:lnTo>
                    <a:pt x="285972151" y="149412251"/>
                  </a:lnTo>
                  <a:lnTo>
                    <a:pt x="285972151" y="149557036"/>
                  </a:lnTo>
                  <a:lnTo>
                    <a:pt x="285827366" y="149557036"/>
                  </a:lnTo>
                  <a:lnTo>
                    <a:pt x="285827366" y="14941225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9412251"/>
                  </a:lnTo>
                  <a:lnTo>
                    <a:pt x="0" y="149412251"/>
                  </a:lnTo>
                  <a:lnTo>
                    <a:pt x="0" y="144780"/>
                  </a:lnTo>
                  <a:close/>
                  <a:moveTo>
                    <a:pt x="0" y="149412251"/>
                  </a:moveTo>
                  <a:lnTo>
                    <a:pt x="144780" y="149412251"/>
                  </a:lnTo>
                  <a:lnTo>
                    <a:pt x="144780" y="149557036"/>
                  </a:lnTo>
                  <a:lnTo>
                    <a:pt x="0" y="149557036"/>
                  </a:lnTo>
                  <a:lnTo>
                    <a:pt x="0" y="149412251"/>
                  </a:lnTo>
                  <a:close/>
                  <a:moveTo>
                    <a:pt x="285827366" y="144780"/>
                  </a:moveTo>
                  <a:lnTo>
                    <a:pt x="285972151" y="144780"/>
                  </a:lnTo>
                  <a:lnTo>
                    <a:pt x="285972151" y="149412251"/>
                  </a:lnTo>
                  <a:lnTo>
                    <a:pt x="285827366" y="149412251"/>
                  </a:lnTo>
                  <a:lnTo>
                    <a:pt x="285827366" y="144780"/>
                  </a:lnTo>
                  <a:close/>
                  <a:moveTo>
                    <a:pt x="144780" y="149412251"/>
                  </a:moveTo>
                  <a:lnTo>
                    <a:pt x="285827366" y="149412251"/>
                  </a:lnTo>
                  <a:lnTo>
                    <a:pt x="285827366" y="149557036"/>
                  </a:lnTo>
                  <a:lnTo>
                    <a:pt x="144780" y="149557036"/>
                  </a:lnTo>
                  <a:lnTo>
                    <a:pt x="144780" y="149412251"/>
                  </a:lnTo>
                  <a:close/>
                  <a:moveTo>
                    <a:pt x="285827366" y="0"/>
                  </a:moveTo>
                  <a:lnTo>
                    <a:pt x="285972151" y="0"/>
                  </a:lnTo>
                  <a:lnTo>
                    <a:pt x="285972151" y="144780"/>
                  </a:lnTo>
                  <a:lnTo>
                    <a:pt x="285827366" y="144780"/>
                  </a:lnTo>
                  <a:lnTo>
                    <a:pt x="28582736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85827366" y="0"/>
                  </a:lnTo>
                  <a:lnTo>
                    <a:pt x="28582736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41B8D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19242" y="1028700"/>
            <a:ext cx="16440058" cy="8229600"/>
            <a:chOff x="0" y="0"/>
            <a:chExt cx="274592153" cy="1374559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274447362" cy="137311162"/>
            </a:xfrm>
            <a:custGeom>
              <a:avLst/>
              <a:gdLst/>
              <a:ahLst/>
              <a:cxnLst/>
              <a:rect r="r" b="b" t="t" l="l"/>
              <a:pathLst>
                <a:path h="137311162" w="274447362">
                  <a:moveTo>
                    <a:pt x="0" y="0"/>
                  </a:moveTo>
                  <a:lnTo>
                    <a:pt x="274447362" y="0"/>
                  </a:lnTo>
                  <a:lnTo>
                    <a:pt x="274447362" y="137311162"/>
                  </a:lnTo>
                  <a:lnTo>
                    <a:pt x="0" y="137311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4592157" cy="137455945"/>
            </a:xfrm>
            <a:custGeom>
              <a:avLst/>
              <a:gdLst/>
              <a:ahLst/>
              <a:cxnLst/>
              <a:rect r="r" b="b" t="t" l="l"/>
              <a:pathLst>
                <a:path h="137455945" w="274592157">
                  <a:moveTo>
                    <a:pt x="274447372" y="137311160"/>
                  </a:moveTo>
                  <a:lnTo>
                    <a:pt x="274592157" y="137311160"/>
                  </a:lnTo>
                  <a:lnTo>
                    <a:pt x="274592157" y="137455945"/>
                  </a:lnTo>
                  <a:lnTo>
                    <a:pt x="274447372" y="137455945"/>
                  </a:lnTo>
                  <a:lnTo>
                    <a:pt x="274447372" y="13731116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7311160"/>
                  </a:lnTo>
                  <a:lnTo>
                    <a:pt x="0" y="137311160"/>
                  </a:lnTo>
                  <a:lnTo>
                    <a:pt x="0" y="144780"/>
                  </a:lnTo>
                  <a:close/>
                  <a:moveTo>
                    <a:pt x="0" y="137311160"/>
                  </a:moveTo>
                  <a:lnTo>
                    <a:pt x="144780" y="137311160"/>
                  </a:lnTo>
                  <a:lnTo>
                    <a:pt x="144780" y="137455945"/>
                  </a:lnTo>
                  <a:lnTo>
                    <a:pt x="0" y="137455945"/>
                  </a:lnTo>
                  <a:lnTo>
                    <a:pt x="0" y="137311160"/>
                  </a:lnTo>
                  <a:close/>
                  <a:moveTo>
                    <a:pt x="274447372" y="144780"/>
                  </a:moveTo>
                  <a:lnTo>
                    <a:pt x="274592157" y="144780"/>
                  </a:lnTo>
                  <a:lnTo>
                    <a:pt x="274592157" y="137311160"/>
                  </a:lnTo>
                  <a:lnTo>
                    <a:pt x="274447372" y="137311160"/>
                  </a:lnTo>
                  <a:lnTo>
                    <a:pt x="274447372" y="144780"/>
                  </a:lnTo>
                  <a:close/>
                  <a:moveTo>
                    <a:pt x="144780" y="137311160"/>
                  </a:moveTo>
                  <a:lnTo>
                    <a:pt x="274447372" y="137311160"/>
                  </a:lnTo>
                  <a:lnTo>
                    <a:pt x="274447372" y="137455945"/>
                  </a:lnTo>
                  <a:lnTo>
                    <a:pt x="144780" y="137455945"/>
                  </a:lnTo>
                  <a:lnTo>
                    <a:pt x="144780" y="137311160"/>
                  </a:lnTo>
                  <a:close/>
                  <a:moveTo>
                    <a:pt x="274447372" y="0"/>
                  </a:moveTo>
                  <a:lnTo>
                    <a:pt x="274592157" y="0"/>
                  </a:lnTo>
                  <a:lnTo>
                    <a:pt x="274592157" y="144780"/>
                  </a:lnTo>
                  <a:lnTo>
                    <a:pt x="274447372" y="144780"/>
                  </a:lnTo>
                  <a:lnTo>
                    <a:pt x="27444737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4447372" y="0"/>
                  </a:lnTo>
                  <a:lnTo>
                    <a:pt x="27444737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332149" y="1608663"/>
            <a:ext cx="16230600" cy="1336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NỘI DUNG BÁO CÁO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25788" y="7191103"/>
            <a:ext cx="4134395" cy="241173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4793951" y="3644554"/>
            <a:ext cx="946844" cy="946844"/>
            <a:chOff x="0" y="0"/>
            <a:chExt cx="556826" cy="5568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2D8BB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4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119383" y="3644554"/>
            <a:ext cx="946844" cy="946844"/>
            <a:chOff x="0" y="0"/>
            <a:chExt cx="556826" cy="55682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B4E0F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1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2592806" y="4591398"/>
            <a:ext cx="0" cy="792119"/>
          </a:xfrm>
          <a:prstGeom prst="line">
            <a:avLst/>
          </a:prstGeom>
          <a:ln cap="flat" w="47625">
            <a:solidFill>
              <a:srgbClr val="A4A4A4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17" id="17"/>
          <p:cNvGrpSpPr/>
          <p:nvPr/>
        </p:nvGrpSpPr>
        <p:grpSpPr>
          <a:xfrm rot="0">
            <a:off x="6293192" y="3644554"/>
            <a:ext cx="946844" cy="946844"/>
            <a:chOff x="0" y="0"/>
            <a:chExt cx="556826" cy="55682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AC9F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2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6766615" y="4591398"/>
            <a:ext cx="0" cy="810133"/>
          </a:xfrm>
          <a:prstGeom prst="line">
            <a:avLst/>
          </a:prstGeom>
          <a:ln cap="flat" w="47625">
            <a:solidFill>
              <a:srgbClr val="A4A4A4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21" id="21"/>
          <p:cNvGrpSpPr/>
          <p:nvPr/>
        </p:nvGrpSpPr>
        <p:grpSpPr>
          <a:xfrm rot="0">
            <a:off x="10533344" y="3644554"/>
            <a:ext cx="946844" cy="946844"/>
            <a:chOff x="0" y="0"/>
            <a:chExt cx="556826" cy="55682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43A5D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3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>
            <a:off x="11006766" y="4591398"/>
            <a:ext cx="0" cy="792119"/>
          </a:xfrm>
          <a:prstGeom prst="line">
            <a:avLst/>
          </a:prstGeom>
          <a:ln cap="flat" w="47625">
            <a:solidFill>
              <a:srgbClr val="A4A4A4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5" id="25"/>
          <p:cNvSpPr/>
          <p:nvPr/>
        </p:nvSpPr>
        <p:spPr>
          <a:xfrm>
            <a:off x="15267374" y="4591398"/>
            <a:ext cx="0" cy="792119"/>
          </a:xfrm>
          <a:prstGeom prst="line">
            <a:avLst/>
          </a:prstGeom>
          <a:ln cap="flat" w="47625">
            <a:solidFill>
              <a:srgbClr val="A4A4A4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26" id="26"/>
          <p:cNvSpPr/>
          <p:nvPr/>
        </p:nvSpPr>
        <p:spPr>
          <a:xfrm>
            <a:off x="3245165" y="4089401"/>
            <a:ext cx="2740823" cy="0"/>
          </a:xfrm>
          <a:prstGeom prst="line">
            <a:avLst/>
          </a:prstGeom>
          <a:ln cap="flat" w="57150">
            <a:solidFill>
              <a:srgbClr val="A4A4A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7497212" y="4089401"/>
            <a:ext cx="2742263" cy="0"/>
          </a:xfrm>
          <a:prstGeom prst="line">
            <a:avLst/>
          </a:prstGeom>
          <a:ln cap="flat" w="57150">
            <a:solidFill>
              <a:srgbClr val="A4A4A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1028700" y="5111615"/>
            <a:ext cx="3128211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</a:p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Giới thiệu về công ty thực tập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510875" y="5711690"/>
            <a:ext cx="251147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 Cơ sở lý thuyết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51187" y="5711690"/>
            <a:ext cx="2711159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Phân tích khám phá và xử lý dữ liệu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310153" y="5155021"/>
            <a:ext cx="3914441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</a:p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Xây dựng mô hình dự đoán sự rời bỏ của nhân viên IBM</a:t>
            </a:r>
          </a:p>
        </p:txBody>
      </p:sp>
      <p:sp>
        <p:nvSpPr>
          <p:cNvPr name="AutoShape 32" id="32"/>
          <p:cNvSpPr/>
          <p:nvPr/>
        </p:nvSpPr>
        <p:spPr>
          <a:xfrm>
            <a:off x="11756413" y="4060826"/>
            <a:ext cx="2742263" cy="0"/>
          </a:xfrm>
          <a:prstGeom prst="line">
            <a:avLst/>
          </a:prstGeom>
          <a:ln cap="flat" w="57150">
            <a:solidFill>
              <a:srgbClr val="A4A4A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63144" y="810578"/>
            <a:ext cx="7697050" cy="8665844"/>
            <a:chOff x="0" y="0"/>
            <a:chExt cx="128560955" cy="1447423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128416177" cy="144597576"/>
            </a:xfrm>
            <a:custGeom>
              <a:avLst/>
              <a:gdLst/>
              <a:ahLst/>
              <a:cxnLst/>
              <a:rect r="r" b="b" t="t" l="l"/>
              <a:pathLst>
                <a:path h="144597576" w="128416177">
                  <a:moveTo>
                    <a:pt x="0" y="0"/>
                  </a:moveTo>
                  <a:lnTo>
                    <a:pt x="128416177" y="0"/>
                  </a:lnTo>
                  <a:lnTo>
                    <a:pt x="128416177" y="144597576"/>
                  </a:lnTo>
                  <a:lnTo>
                    <a:pt x="0" y="144597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560959" cy="144742359"/>
            </a:xfrm>
            <a:custGeom>
              <a:avLst/>
              <a:gdLst/>
              <a:ahLst/>
              <a:cxnLst/>
              <a:rect r="r" b="b" t="t" l="l"/>
              <a:pathLst>
                <a:path h="144742359" w="128560959">
                  <a:moveTo>
                    <a:pt x="128416174" y="144597574"/>
                  </a:moveTo>
                  <a:lnTo>
                    <a:pt x="128560959" y="144597574"/>
                  </a:lnTo>
                  <a:lnTo>
                    <a:pt x="128560959" y="144742359"/>
                  </a:lnTo>
                  <a:lnTo>
                    <a:pt x="128416174" y="144742359"/>
                  </a:lnTo>
                  <a:lnTo>
                    <a:pt x="128416174" y="1445975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4597574"/>
                  </a:lnTo>
                  <a:lnTo>
                    <a:pt x="0" y="144597574"/>
                  </a:lnTo>
                  <a:lnTo>
                    <a:pt x="0" y="144780"/>
                  </a:lnTo>
                  <a:close/>
                  <a:moveTo>
                    <a:pt x="0" y="144597574"/>
                  </a:moveTo>
                  <a:lnTo>
                    <a:pt x="144780" y="144597574"/>
                  </a:lnTo>
                  <a:lnTo>
                    <a:pt x="144780" y="144742359"/>
                  </a:lnTo>
                  <a:lnTo>
                    <a:pt x="0" y="144742359"/>
                  </a:lnTo>
                  <a:lnTo>
                    <a:pt x="0" y="144597574"/>
                  </a:lnTo>
                  <a:close/>
                  <a:moveTo>
                    <a:pt x="128416174" y="144780"/>
                  </a:moveTo>
                  <a:lnTo>
                    <a:pt x="128560959" y="144780"/>
                  </a:lnTo>
                  <a:lnTo>
                    <a:pt x="128560959" y="144597574"/>
                  </a:lnTo>
                  <a:lnTo>
                    <a:pt x="128416174" y="144597574"/>
                  </a:lnTo>
                  <a:lnTo>
                    <a:pt x="128416174" y="144780"/>
                  </a:lnTo>
                  <a:close/>
                  <a:moveTo>
                    <a:pt x="144780" y="144597574"/>
                  </a:moveTo>
                  <a:lnTo>
                    <a:pt x="128416174" y="144597574"/>
                  </a:lnTo>
                  <a:lnTo>
                    <a:pt x="128416174" y="144742359"/>
                  </a:lnTo>
                  <a:lnTo>
                    <a:pt x="144780" y="144742359"/>
                  </a:lnTo>
                  <a:lnTo>
                    <a:pt x="144780" y="144597574"/>
                  </a:lnTo>
                  <a:close/>
                  <a:moveTo>
                    <a:pt x="128416174" y="0"/>
                  </a:moveTo>
                  <a:lnTo>
                    <a:pt x="128560959" y="0"/>
                  </a:lnTo>
                  <a:lnTo>
                    <a:pt x="128560959" y="144780"/>
                  </a:lnTo>
                  <a:lnTo>
                    <a:pt x="128416174" y="144780"/>
                  </a:lnTo>
                  <a:lnTo>
                    <a:pt x="12841617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8416174" y="0"/>
                  </a:lnTo>
                  <a:lnTo>
                    <a:pt x="12841617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41B8D5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336365" y="2268196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43767" y="2608836"/>
            <a:ext cx="6324743" cy="4812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38"/>
              </a:lnSpc>
            </a:pPr>
            <a:r>
              <a:rPr lang="en-US" sz="6670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MÔ HÌNH</a:t>
            </a:r>
          </a:p>
          <a:p>
            <a:pPr algn="ctr">
              <a:lnSpc>
                <a:spcPts val="9338"/>
              </a:lnSpc>
            </a:pPr>
            <a:r>
              <a:rPr lang="en-US" sz="6670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SUPPORT VECTOR MACHINE 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F0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76042" y="4923226"/>
            <a:ext cx="7783258" cy="2905104"/>
          </a:xfrm>
          <a:custGeom>
            <a:avLst/>
            <a:gdLst/>
            <a:ahLst/>
            <a:cxnLst/>
            <a:rect r="r" b="b" t="t" l="l"/>
            <a:pathLst>
              <a:path h="2905104" w="7783258">
                <a:moveTo>
                  <a:pt x="0" y="0"/>
                </a:moveTo>
                <a:lnTo>
                  <a:pt x="7783258" y="0"/>
                </a:lnTo>
                <a:lnTo>
                  <a:pt x="7783258" y="2905104"/>
                </a:lnTo>
                <a:lnTo>
                  <a:pt x="0" y="290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3656" y="108081"/>
            <a:ext cx="12294430" cy="3719853"/>
          </a:xfrm>
          <a:custGeom>
            <a:avLst/>
            <a:gdLst/>
            <a:ahLst/>
            <a:cxnLst/>
            <a:rect r="r" b="b" t="t" l="l"/>
            <a:pathLst>
              <a:path h="3719853" w="12294430">
                <a:moveTo>
                  <a:pt x="0" y="0"/>
                </a:moveTo>
                <a:lnTo>
                  <a:pt x="12294430" y="0"/>
                </a:lnTo>
                <a:lnTo>
                  <a:pt x="12294430" y="3719853"/>
                </a:lnTo>
                <a:lnTo>
                  <a:pt x="0" y="37198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3656" y="3846984"/>
            <a:ext cx="8423373" cy="6371672"/>
          </a:xfrm>
          <a:custGeom>
            <a:avLst/>
            <a:gdLst/>
            <a:ahLst/>
            <a:cxnLst/>
            <a:rect r="r" b="b" t="t" l="l"/>
            <a:pathLst>
              <a:path h="6371672" w="8423373">
                <a:moveTo>
                  <a:pt x="0" y="0"/>
                </a:moveTo>
                <a:lnTo>
                  <a:pt x="8423373" y="0"/>
                </a:lnTo>
                <a:lnTo>
                  <a:pt x="8423373" y="6371672"/>
                </a:lnTo>
                <a:lnTo>
                  <a:pt x="0" y="63716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47994" y="403225"/>
            <a:ext cx="5440006" cy="201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HUẤN LUYỆN MÔ HÌNH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A0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2954" y="677127"/>
            <a:ext cx="17121388" cy="8954103"/>
            <a:chOff x="0" y="0"/>
            <a:chExt cx="285972152" cy="1495570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285827381" cy="149412253"/>
            </a:xfrm>
            <a:custGeom>
              <a:avLst/>
              <a:gdLst/>
              <a:ahLst/>
              <a:cxnLst/>
              <a:rect r="r" b="b" t="t" l="l"/>
              <a:pathLst>
                <a:path h="149412253" w="285827381">
                  <a:moveTo>
                    <a:pt x="0" y="0"/>
                  </a:moveTo>
                  <a:lnTo>
                    <a:pt x="285827381" y="0"/>
                  </a:lnTo>
                  <a:lnTo>
                    <a:pt x="285827381" y="149412253"/>
                  </a:lnTo>
                  <a:lnTo>
                    <a:pt x="0" y="149412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5972151" cy="149557036"/>
            </a:xfrm>
            <a:custGeom>
              <a:avLst/>
              <a:gdLst/>
              <a:ahLst/>
              <a:cxnLst/>
              <a:rect r="r" b="b" t="t" l="l"/>
              <a:pathLst>
                <a:path h="149557036" w="285972151">
                  <a:moveTo>
                    <a:pt x="285827366" y="149412251"/>
                  </a:moveTo>
                  <a:lnTo>
                    <a:pt x="285972151" y="149412251"/>
                  </a:lnTo>
                  <a:lnTo>
                    <a:pt x="285972151" y="149557036"/>
                  </a:lnTo>
                  <a:lnTo>
                    <a:pt x="285827366" y="149557036"/>
                  </a:lnTo>
                  <a:lnTo>
                    <a:pt x="285827366" y="14941225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9412251"/>
                  </a:lnTo>
                  <a:lnTo>
                    <a:pt x="0" y="149412251"/>
                  </a:lnTo>
                  <a:lnTo>
                    <a:pt x="0" y="144780"/>
                  </a:lnTo>
                  <a:close/>
                  <a:moveTo>
                    <a:pt x="0" y="149412251"/>
                  </a:moveTo>
                  <a:lnTo>
                    <a:pt x="144780" y="149412251"/>
                  </a:lnTo>
                  <a:lnTo>
                    <a:pt x="144780" y="149557036"/>
                  </a:lnTo>
                  <a:lnTo>
                    <a:pt x="0" y="149557036"/>
                  </a:lnTo>
                  <a:lnTo>
                    <a:pt x="0" y="149412251"/>
                  </a:lnTo>
                  <a:close/>
                  <a:moveTo>
                    <a:pt x="285827366" y="144780"/>
                  </a:moveTo>
                  <a:lnTo>
                    <a:pt x="285972151" y="144780"/>
                  </a:lnTo>
                  <a:lnTo>
                    <a:pt x="285972151" y="149412251"/>
                  </a:lnTo>
                  <a:lnTo>
                    <a:pt x="285827366" y="149412251"/>
                  </a:lnTo>
                  <a:lnTo>
                    <a:pt x="285827366" y="144780"/>
                  </a:lnTo>
                  <a:close/>
                  <a:moveTo>
                    <a:pt x="144780" y="149412251"/>
                  </a:moveTo>
                  <a:lnTo>
                    <a:pt x="285827366" y="149412251"/>
                  </a:lnTo>
                  <a:lnTo>
                    <a:pt x="285827366" y="149557036"/>
                  </a:lnTo>
                  <a:lnTo>
                    <a:pt x="144780" y="149557036"/>
                  </a:lnTo>
                  <a:lnTo>
                    <a:pt x="144780" y="149412251"/>
                  </a:lnTo>
                  <a:close/>
                  <a:moveTo>
                    <a:pt x="285827366" y="0"/>
                  </a:moveTo>
                  <a:lnTo>
                    <a:pt x="285972151" y="0"/>
                  </a:lnTo>
                  <a:lnTo>
                    <a:pt x="285972151" y="144780"/>
                  </a:lnTo>
                  <a:lnTo>
                    <a:pt x="285827366" y="144780"/>
                  </a:lnTo>
                  <a:lnTo>
                    <a:pt x="28582736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85827366" y="0"/>
                  </a:lnTo>
                  <a:lnTo>
                    <a:pt x="28582736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271093656" cy="1374559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270948884" cy="137311162"/>
            </a:xfrm>
            <a:custGeom>
              <a:avLst/>
              <a:gdLst/>
              <a:ahLst/>
              <a:cxnLst/>
              <a:rect r="r" b="b" t="t" l="l"/>
              <a:pathLst>
                <a:path h="137311162" w="270948884">
                  <a:moveTo>
                    <a:pt x="0" y="0"/>
                  </a:moveTo>
                  <a:lnTo>
                    <a:pt x="270948884" y="0"/>
                  </a:lnTo>
                  <a:lnTo>
                    <a:pt x="270948884" y="137311162"/>
                  </a:lnTo>
                  <a:lnTo>
                    <a:pt x="0" y="137311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1093654" cy="137455945"/>
            </a:xfrm>
            <a:custGeom>
              <a:avLst/>
              <a:gdLst/>
              <a:ahLst/>
              <a:cxnLst/>
              <a:rect r="r" b="b" t="t" l="l"/>
              <a:pathLst>
                <a:path h="137455945" w="271093654">
                  <a:moveTo>
                    <a:pt x="270948869" y="137311160"/>
                  </a:moveTo>
                  <a:lnTo>
                    <a:pt x="271093654" y="137311160"/>
                  </a:lnTo>
                  <a:lnTo>
                    <a:pt x="271093654" y="137455945"/>
                  </a:lnTo>
                  <a:lnTo>
                    <a:pt x="270948869" y="137455945"/>
                  </a:lnTo>
                  <a:lnTo>
                    <a:pt x="270948869" y="13731116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7311160"/>
                  </a:lnTo>
                  <a:lnTo>
                    <a:pt x="0" y="137311160"/>
                  </a:lnTo>
                  <a:lnTo>
                    <a:pt x="0" y="144780"/>
                  </a:lnTo>
                  <a:close/>
                  <a:moveTo>
                    <a:pt x="0" y="137311160"/>
                  </a:moveTo>
                  <a:lnTo>
                    <a:pt x="144780" y="137311160"/>
                  </a:lnTo>
                  <a:lnTo>
                    <a:pt x="144780" y="137455945"/>
                  </a:lnTo>
                  <a:lnTo>
                    <a:pt x="0" y="137455945"/>
                  </a:lnTo>
                  <a:lnTo>
                    <a:pt x="0" y="137311160"/>
                  </a:lnTo>
                  <a:close/>
                  <a:moveTo>
                    <a:pt x="270948869" y="144780"/>
                  </a:moveTo>
                  <a:lnTo>
                    <a:pt x="271093654" y="144780"/>
                  </a:lnTo>
                  <a:lnTo>
                    <a:pt x="271093654" y="137311160"/>
                  </a:lnTo>
                  <a:lnTo>
                    <a:pt x="270948869" y="137311160"/>
                  </a:lnTo>
                  <a:lnTo>
                    <a:pt x="270948869" y="144780"/>
                  </a:lnTo>
                  <a:close/>
                  <a:moveTo>
                    <a:pt x="144780" y="137311160"/>
                  </a:moveTo>
                  <a:lnTo>
                    <a:pt x="270948869" y="137311160"/>
                  </a:lnTo>
                  <a:lnTo>
                    <a:pt x="270948869" y="137455945"/>
                  </a:lnTo>
                  <a:lnTo>
                    <a:pt x="144780" y="137455945"/>
                  </a:lnTo>
                  <a:lnTo>
                    <a:pt x="144780" y="137311160"/>
                  </a:lnTo>
                  <a:close/>
                  <a:moveTo>
                    <a:pt x="270948869" y="0"/>
                  </a:moveTo>
                  <a:lnTo>
                    <a:pt x="271093654" y="0"/>
                  </a:lnTo>
                  <a:lnTo>
                    <a:pt x="271093654" y="144780"/>
                  </a:lnTo>
                  <a:lnTo>
                    <a:pt x="270948869" y="144780"/>
                  </a:lnTo>
                  <a:lnTo>
                    <a:pt x="270948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0948869" y="0"/>
                  </a:lnTo>
                  <a:lnTo>
                    <a:pt x="270948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309304" y="1028700"/>
            <a:ext cx="13648688" cy="1374382"/>
            <a:chOff x="0" y="0"/>
            <a:chExt cx="598805476" cy="602979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2390" y="72390"/>
              <a:ext cx="598660676" cy="60153118"/>
            </a:xfrm>
            <a:custGeom>
              <a:avLst/>
              <a:gdLst/>
              <a:ahLst/>
              <a:cxnLst/>
              <a:rect r="r" b="b" t="t" l="l"/>
              <a:pathLst>
                <a:path h="60153118" w="598660676">
                  <a:moveTo>
                    <a:pt x="0" y="0"/>
                  </a:moveTo>
                  <a:lnTo>
                    <a:pt x="598660676" y="0"/>
                  </a:lnTo>
                  <a:lnTo>
                    <a:pt x="598660676" y="60153118"/>
                  </a:lnTo>
                  <a:lnTo>
                    <a:pt x="0" y="60153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8805496" cy="60297901"/>
            </a:xfrm>
            <a:custGeom>
              <a:avLst/>
              <a:gdLst/>
              <a:ahLst/>
              <a:cxnLst/>
              <a:rect r="r" b="b" t="t" l="l"/>
              <a:pathLst>
                <a:path h="60297901" w="598805496">
                  <a:moveTo>
                    <a:pt x="598660686" y="60153122"/>
                  </a:moveTo>
                  <a:lnTo>
                    <a:pt x="598805496" y="60153122"/>
                  </a:lnTo>
                  <a:lnTo>
                    <a:pt x="598805496" y="60297901"/>
                  </a:lnTo>
                  <a:lnTo>
                    <a:pt x="598660686" y="60297901"/>
                  </a:lnTo>
                  <a:lnTo>
                    <a:pt x="598660686" y="6015312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0153122"/>
                  </a:lnTo>
                  <a:lnTo>
                    <a:pt x="0" y="60153122"/>
                  </a:lnTo>
                  <a:lnTo>
                    <a:pt x="0" y="144780"/>
                  </a:lnTo>
                  <a:close/>
                  <a:moveTo>
                    <a:pt x="0" y="60153122"/>
                  </a:moveTo>
                  <a:lnTo>
                    <a:pt x="144780" y="60153122"/>
                  </a:lnTo>
                  <a:lnTo>
                    <a:pt x="144780" y="60297901"/>
                  </a:lnTo>
                  <a:lnTo>
                    <a:pt x="0" y="60297901"/>
                  </a:lnTo>
                  <a:lnTo>
                    <a:pt x="0" y="60153122"/>
                  </a:lnTo>
                  <a:close/>
                  <a:moveTo>
                    <a:pt x="598660686" y="144780"/>
                  </a:moveTo>
                  <a:lnTo>
                    <a:pt x="598805496" y="144780"/>
                  </a:lnTo>
                  <a:lnTo>
                    <a:pt x="598805496" y="60153122"/>
                  </a:lnTo>
                  <a:lnTo>
                    <a:pt x="598660686" y="60153122"/>
                  </a:lnTo>
                  <a:lnTo>
                    <a:pt x="598660686" y="144780"/>
                  </a:lnTo>
                  <a:close/>
                  <a:moveTo>
                    <a:pt x="144780" y="60153122"/>
                  </a:moveTo>
                  <a:lnTo>
                    <a:pt x="598660686" y="60153122"/>
                  </a:lnTo>
                  <a:lnTo>
                    <a:pt x="598660686" y="60297901"/>
                  </a:lnTo>
                  <a:lnTo>
                    <a:pt x="144780" y="60297901"/>
                  </a:lnTo>
                  <a:lnTo>
                    <a:pt x="144780" y="60153122"/>
                  </a:lnTo>
                  <a:close/>
                  <a:moveTo>
                    <a:pt x="598660686" y="0"/>
                  </a:moveTo>
                  <a:lnTo>
                    <a:pt x="598805496" y="0"/>
                  </a:lnTo>
                  <a:lnTo>
                    <a:pt x="598805496" y="144780"/>
                  </a:lnTo>
                  <a:lnTo>
                    <a:pt x="598660686" y="144780"/>
                  </a:lnTo>
                  <a:lnTo>
                    <a:pt x="59866068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660686" y="0"/>
                  </a:lnTo>
                  <a:lnTo>
                    <a:pt x="59866068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3996363" y="3313071"/>
            <a:ext cx="10274570" cy="3682216"/>
          </a:xfrm>
          <a:custGeom>
            <a:avLst/>
            <a:gdLst/>
            <a:ahLst/>
            <a:cxnLst/>
            <a:rect r="r" b="b" t="t" l="l"/>
            <a:pathLst>
              <a:path h="3682216" w="10274570">
                <a:moveTo>
                  <a:pt x="0" y="0"/>
                </a:moveTo>
                <a:lnTo>
                  <a:pt x="10274570" y="0"/>
                </a:lnTo>
                <a:lnTo>
                  <a:pt x="10274570" y="3682216"/>
                </a:lnTo>
                <a:lnTo>
                  <a:pt x="0" y="3682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5423595" y="1090416"/>
            <a:ext cx="7440811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BÁO CÁO PHÂN LOẠI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47208" y="7396301"/>
            <a:ext cx="939358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=&gt; Mô hình nhận diện không rời bỏ tốt hơn rời bỏ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F0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2954" y="677127"/>
            <a:ext cx="17121388" cy="8954103"/>
            <a:chOff x="0" y="0"/>
            <a:chExt cx="285972152" cy="1495570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285827381" cy="149412253"/>
            </a:xfrm>
            <a:custGeom>
              <a:avLst/>
              <a:gdLst/>
              <a:ahLst/>
              <a:cxnLst/>
              <a:rect r="r" b="b" t="t" l="l"/>
              <a:pathLst>
                <a:path h="149412253" w="285827381">
                  <a:moveTo>
                    <a:pt x="0" y="0"/>
                  </a:moveTo>
                  <a:lnTo>
                    <a:pt x="285827381" y="0"/>
                  </a:lnTo>
                  <a:lnTo>
                    <a:pt x="285827381" y="149412253"/>
                  </a:lnTo>
                  <a:lnTo>
                    <a:pt x="0" y="149412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A0D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5972151" cy="149557036"/>
            </a:xfrm>
            <a:custGeom>
              <a:avLst/>
              <a:gdLst/>
              <a:ahLst/>
              <a:cxnLst/>
              <a:rect r="r" b="b" t="t" l="l"/>
              <a:pathLst>
                <a:path h="149557036" w="285972151">
                  <a:moveTo>
                    <a:pt x="285827366" y="149412251"/>
                  </a:moveTo>
                  <a:lnTo>
                    <a:pt x="285972151" y="149412251"/>
                  </a:lnTo>
                  <a:lnTo>
                    <a:pt x="285972151" y="149557036"/>
                  </a:lnTo>
                  <a:lnTo>
                    <a:pt x="285827366" y="149557036"/>
                  </a:lnTo>
                  <a:lnTo>
                    <a:pt x="285827366" y="14941225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9412251"/>
                  </a:lnTo>
                  <a:lnTo>
                    <a:pt x="0" y="149412251"/>
                  </a:lnTo>
                  <a:lnTo>
                    <a:pt x="0" y="144780"/>
                  </a:lnTo>
                  <a:close/>
                  <a:moveTo>
                    <a:pt x="0" y="149412251"/>
                  </a:moveTo>
                  <a:lnTo>
                    <a:pt x="144780" y="149412251"/>
                  </a:lnTo>
                  <a:lnTo>
                    <a:pt x="144780" y="149557036"/>
                  </a:lnTo>
                  <a:lnTo>
                    <a:pt x="0" y="149557036"/>
                  </a:lnTo>
                  <a:lnTo>
                    <a:pt x="0" y="149412251"/>
                  </a:lnTo>
                  <a:close/>
                  <a:moveTo>
                    <a:pt x="285827366" y="144780"/>
                  </a:moveTo>
                  <a:lnTo>
                    <a:pt x="285972151" y="144780"/>
                  </a:lnTo>
                  <a:lnTo>
                    <a:pt x="285972151" y="149412251"/>
                  </a:lnTo>
                  <a:lnTo>
                    <a:pt x="285827366" y="149412251"/>
                  </a:lnTo>
                  <a:lnTo>
                    <a:pt x="285827366" y="144780"/>
                  </a:lnTo>
                  <a:close/>
                  <a:moveTo>
                    <a:pt x="144780" y="149412251"/>
                  </a:moveTo>
                  <a:lnTo>
                    <a:pt x="285827366" y="149412251"/>
                  </a:lnTo>
                  <a:lnTo>
                    <a:pt x="285827366" y="149557036"/>
                  </a:lnTo>
                  <a:lnTo>
                    <a:pt x="144780" y="149557036"/>
                  </a:lnTo>
                  <a:lnTo>
                    <a:pt x="144780" y="149412251"/>
                  </a:lnTo>
                  <a:close/>
                  <a:moveTo>
                    <a:pt x="285827366" y="0"/>
                  </a:moveTo>
                  <a:lnTo>
                    <a:pt x="285972151" y="0"/>
                  </a:lnTo>
                  <a:lnTo>
                    <a:pt x="285972151" y="144780"/>
                  </a:lnTo>
                  <a:lnTo>
                    <a:pt x="285827366" y="144780"/>
                  </a:lnTo>
                  <a:lnTo>
                    <a:pt x="28582736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85827366" y="0"/>
                  </a:lnTo>
                  <a:lnTo>
                    <a:pt x="28582736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7BA0D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271093656" cy="1374559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270948884" cy="137311162"/>
            </a:xfrm>
            <a:custGeom>
              <a:avLst/>
              <a:gdLst/>
              <a:ahLst/>
              <a:cxnLst/>
              <a:rect r="r" b="b" t="t" l="l"/>
              <a:pathLst>
                <a:path h="137311162" w="270948884">
                  <a:moveTo>
                    <a:pt x="0" y="0"/>
                  </a:moveTo>
                  <a:lnTo>
                    <a:pt x="270948884" y="0"/>
                  </a:lnTo>
                  <a:lnTo>
                    <a:pt x="270948884" y="137311162"/>
                  </a:lnTo>
                  <a:lnTo>
                    <a:pt x="0" y="137311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FF6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1093654" cy="137455945"/>
            </a:xfrm>
            <a:custGeom>
              <a:avLst/>
              <a:gdLst/>
              <a:ahLst/>
              <a:cxnLst/>
              <a:rect r="r" b="b" t="t" l="l"/>
              <a:pathLst>
                <a:path h="137455945" w="271093654">
                  <a:moveTo>
                    <a:pt x="270948869" y="137311160"/>
                  </a:moveTo>
                  <a:lnTo>
                    <a:pt x="271093654" y="137311160"/>
                  </a:lnTo>
                  <a:lnTo>
                    <a:pt x="271093654" y="137455945"/>
                  </a:lnTo>
                  <a:lnTo>
                    <a:pt x="270948869" y="137455945"/>
                  </a:lnTo>
                  <a:lnTo>
                    <a:pt x="270948869" y="13731116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7311160"/>
                  </a:lnTo>
                  <a:lnTo>
                    <a:pt x="0" y="137311160"/>
                  </a:lnTo>
                  <a:lnTo>
                    <a:pt x="0" y="144780"/>
                  </a:lnTo>
                  <a:close/>
                  <a:moveTo>
                    <a:pt x="0" y="137311160"/>
                  </a:moveTo>
                  <a:lnTo>
                    <a:pt x="144780" y="137311160"/>
                  </a:lnTo>
                  <a:lnTo>
                    <a:pt x="144780" y="137455945"/>
                  </a:lnTo>
                  <a:lnTo>
                    <a:pt x="0" y="137455945"/>
                  </a:lnTo>
                  <a:lnTo>
                    <a:pt x="0" y="137311160"/>
                  </a:lnTo>
                  <a:close/>
                  <a:moveTo>
                    <a:pt x="270948869" y="144780"/>
                  </a:moveTo>
                  <a:lnTo>
                    <a:pt x="271093654" y="144780"/>
                  </a:lnTo>
                  <a:lnTo>
                    <a:pt x="271093654" y="137311160"/>
                  </a:lnTo>
                  <a:lnTo>
                    <a:pt x="270948869" y="137311160"/>
                  </a:lnTo>
                  <a:lnTo>
                    <a:pt x="270948869" y="144780"/>
                  </a:lnTo>
                  <a:close/>
                  <a:moveTo>
                    <a:pt x="144780" y="137311160"/>
                  </a:moveTo>
                  <a:lnTo>
                    <a:pt x="270948869" y="137311160"/>
                  </a:lnTo>
                  <a:lnTo>
                    <a:pt x="270948869" y="137455945"/>
                  </a:lnTo>
                  <a:lnTo>
                    <a:pt x="144780" y="137455945"/>
                  </a:lnTo>
                  <a:lnTo>
                    <a:pt x="144780" y="137311160"/>
                  </a:lnTo>
                  <a:close/>
                  <a:moveTo>
                    <a:pt x="270948869" y="0"/>
                  </a:moveTo>
                  <a:lnTo>
                    <a:pt x="271093654" y="0"/>
                  </a:lnTo>
                  <a:lnTo>
                    <a:pt x="271093654" y="144780"/>
                  </a:lnTo>
                  <a:lnTo>
                    <a:pt x="270948869" y="144780"/>
                  </a:lnTo>
                  <a:lnTo>
                    <a:pt x="270948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0948869" y="0"/>
                  </a:lnTo>
                  <a:lnTo>
                    <a:pt x="270948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6FFF6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4875372" y="7670449"/>
            <a:ext cx="2383928" cy="1960781"/>
          </a:xfrm>
          <a:custGeom>
            <a:avLst/>
            <a:gdLst/>
            <a:ahLst/>
            <a:cxnLst/>
            <a:rect r="r" b="b" t="t" l="l"/>
            <a:pathLst>
              <a:path h="1960781" w="2383928">
                <a:moveTo>
                  <a:pt x="0" y="0"/>
                </a:moveTo>
                <a:lnTo>
                  <a:pt x="2383928" y="0"/>
                </a:lnTo>
                <a:lnTo>
                  <a:pt x="2383928" y="1960781"/>
                </a:lnTo>
                <a:lnTo>
                  <a:pt x="0" y="1960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25548" y="2736551"/>
            <a:ext cx="8218836" cy="4933898"/>
          </a:xfrm>
          <a:custGeom>
            <a:avLst/>
            <a:gdLst/>
            <a:ahLst/>
            <a:cxnLst/>
            <a:rect r="r" b="b" t="t" l="l"/>
            <a:pathLst>
              <a:path h="4933898" w="8218836">
                <a:moveTo>
                  <a:pt x="0" y="0"/>
                </a:moveTo>
                <a:lnTo>
                  <a:pt x="8218836" y="0"/>
                </a:lnTo>
                <a:lnTo>
                  <a:pt x="8218836" y="4933898"/>
                </a:lnTo>
                <a:lnTo>
                  <a:pt x="0" y="49338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5381997" y="819150"/>
            <a:ext cx="7524006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CONFUSION MATRIX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15668" y="3524250"/>
            <a:ext cx="5500241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Các chỉ số đánh giá mô hình: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Accuracy ≈ 82%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Precision ≈ 84.4%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Recall ≈ 78.5%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Specificity ≈ 85.4%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F1 - score ≈ 81.3%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A0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2954" y="677127"/>
            <a:ext cx="17121388" cy="8954103"/>
            <a:chOff x="0" y="0"/>
            <a:chExt cx="285972152" cy="1495570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285827381" cy="149412253"/>
            </a:xfrm>
            <a:custGeom>
              <a:avLst/>
              <a:gdLst/>
              <a:ahLst/>
              <a:cxnLst/>
              <a:rect r="r" b="b" t="t" l="l"/>
              <a:pathLst>
                <a:path h="149412253" w="285827381">
                  <a:moveTo>
                    <a:pt x="0" y="0"/>
                  </a:moveTo>
                  <a:lnTo>
                    <a:pt x="285827381" y="0"/>
                  </a:lnTo>
                  <a:lnTo>
                    <a:pt x="285827381" y="149412253"/>
                  </a:lnTo>
                  <a:lnTo>
                    <a:pt x="0" y="149412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5972151" cy="149557036"/>
            </a:xfrm>
            <a:custGeom>
              <a:avLst/>
              <a:gdLst/>
              <a:ahLst/>
              <a:cxnLst/>
              <a:rect r="r" b="b" t="t" l="l"/>
              <a:pathLst>
                <a:path h="149557036" w="285972151">
                  <a:moveTo>
                    <a:pt x="285827366" y="149412251"/>
                  </a:moveTo>
                  <a:lnTo>
                    <a:pt x="285972151" y="149412251"/>
                  </a:lnTo>
                  <a:lnTo>
                    <a:pt x="285972151" y="149557036"/>
                  </a:lnTo>
                  <a:lnTo>
                    <a:pt x="285827366" y="149557036"/>
                  </a:lnTo>
                  <a:lnTo>
                    <a:pt x="285827366" y="14941225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9412251"/>
                  </a:lnTo>
                  <a:lnTo>
                    <a:pt x="0" y="149412251"/>
                  </a:lnTo>
                  <a:lnTo>
                    <a:pt x="0" y="144780"/>
                  </a:lnTo>
                  <a:close/>
                  <a:moveTo>
                    <a:pt x="0" y="149412251"/>
                  </a:moveTo>
                  <a:lnTo>
                    <a:pt x="144780" y="149412251"/>
                  </a:lnTo>
                  <a:lnTo>
                    <a:pt x="144780" y="149557036"/>
                  </a:lnTo>
                  <a:lnTo>
                    <a:pt x="0" y="149557036"/>
                  </a:lnTo>
                  <a:lnTo>
                    <a:pt x="0" y="149412251"/>
                  </a:lnTo>
                  <a:close/>
                  <a:moveTo>
                    <a:pt x="285827366" y="144780"/>
                  </a:moveTo>
                  <a:lnTo>
                    <a:pt x="285972151" y="144780"/>
                  </a:lnTo>
                  <a:lnTo>
                    <a:pt x="285972151" y="149412251"/>
                  </a:lnTo>
                  <a:lnTo>
                    <a:pt x="285827366" y="149412251"/>
                  </a:lnTo>
                  <a:lnTo>
                    <a:pt x="285827366" y="144780"/>
                  </a:lnTo>
                  <a:close/>
                  <a:moveTo>
                    <a:pt x="144780" y="149412251"/>
                  </a:moveTo>
                  <a:lnTo>
                    <a:pt x="285827366" y="149412251"/>
                  </a:lnTo>
                  <a:lnTo>
                    <a:pt x="285827366" y="149557036"/>
                  </a:lnTo>
                  <a:lnTo>
                    <a:pt x="144780" y="149557036"/>
                  </a:lnTo>
                  <a:lnTo>
                    <a:pt x="144780" y="149412251"/>
                  </a:lnTo>
                  <a:close/>
                  <a:moveTo>
                    <a:pt x="285827366" y="0"/>
                  </a:moveTo>
                  <a:lnTo>
                    <a:pt x="285972151" y="0"/>
                  </a:lnTo>
                  <a:lnTo>
                    <a:pt x="285972151" y="144780"/>
                  </a:lnTo>
                  <a:lnTo>
                    <a:pt x="285827366" y="144780"/>
                  </a:lnTo>
                  <a:lnTo>
                    <a:pt x="28582736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85827366" y="0"/>
                  </a:lnTo>
                  <a:lnTo>
                    <a:pt x="28582736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271093656" cy="1374559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270948884" cy="137311162"/>
            </a:xfrm>
            <a:custGeom>
              <a:avLst/>
              <a:gdLst/>
              <a:ahLst/>
              <a:cxnLst/>
              <a:rect r="r" b="b" t="t" l="l"/>
              <a:pathLst>
                <a:path h="137311162" w="270948884">
                  <a:moveTo>
                    <a:pt x="0" y="0"/>
                  </a:moveTo>
                  <a:lnTo>
                    <a:pt x="270948884" y="0"/>
                  </a:lnTo>
                  <a:lnTo>
                    <a:pt x="270948884" y="137311162"/>
                  </a:lnTo>
                  <a:lnTo>
                    <a:pt x="0" y="137311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1093654" cy="137455945"/>
            </a:xfrm>
            <a:custGeom>
              <a:avLst/>
              <a:gdLst/>
              <a:ahLst/>
              <a:cxnLst/>
              <a:rect r="r" b="b" t="t" l="l"/>
              <a:pathLst>
                <a:path h="137455945" w="271093654">
                  <a:moveTo>
                    <a:pt x="270948869" y="137311160"/>
                  </a:moveTo>
                  <a:lnTo>
                    <a:pt x="271093654" y="137311160"/>
                  </a:lnTo>
                  <a:lnTo>
                    <a:pt x="271093654" y="137455945"/>
                  </a:lnTo>
                  <a:lnTo>
                    <a:pt x="270948869" y="137455945"/>
                  </a:lnTo>
                  <a:lnTo>
                    <a:pt x="270948869" y="13731116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7311160"/>
                  </a:lnTo>
                  <a:lnTo>
                    <a:pt x="0" y="137311160"/>
                  </a:lnTo>
                  <a:lnTo>
                    <a:pt x="0" y="144780"/>
                  </a:lnTo>
                  <a:close/>
                  <a:moveTo>
                    <a:pt x="0" y="137311160"/>
                  </a:moveTo>
                  <a:lnTo>
                    <a:pt x="144780" y="137311160"/>
                  </a:lnTo>
                  <a:lnTo>
                    <a:pt x="144780" y="137455945"/>
                  </a:lnTo>
                  <a:lnTo>
                    <a:pt x="0" y="137455945"/>
                  </a:lnTo>
                  <a:lnTo>
                    <a:pt x="0" y="137311160"/>
                  </a:lnTo>
                  <a:close/>
                  <a:moveTo>
                    <a:pt x="270948869" y="144780"/>
                  </a:moveTo>
                  <a:lnTo>
                    <a:pt x="271093654" y="144780"/>
                  </a:lnTo>
                  <a:lnTo>
                    <a:pt x="271093654" y="137311160"/>
                  </a:lnTo>
                  <a:lnTo>
                    <a:pt x="270948869" y="137311160"/>
                  </a:lnTo>
                  <a:lnTo>
                    <a:pt x="270948869" y="144780"/>
                  </a:lnTo>
                  <a:close/>
                  <a:moveTo>
                    <a:pt x="144780" y="137311160"/>
                  </a:moveTo>
                  <a:lnTo>
                    <a:pt x="270948869" y="137311160"/>
                  </a:lnTo>
                  <a:lnTo>
                    <a:pt x="270948869" y="137455945"/>
                  </a:lnTo>
                  <a:lnTo>
                    <a:pt x="144780" y="137455945"/>
                  </a:lnTo>
                  <a:lnTo>
                    <a:pt x="144780" y="137311160"/>
                  </a:lnTo>
                  <a:close/>
                  <a:moveTo>
                    <a:pt x="270948869" y="0"/>
                  </a:moveTo>
                  <a:lnTo>
                    <a:pt x="271093654" y="0"/>
                  </a:lnTo>
                  <a:lnTo>
                    <a:pt x="271093654" y="144780"/>
                  </a:lnTo>
                  <a:lnTo>
                    <a:pt x="270948869" y="144780"/>
                  </a:lnTo>
                  <a:lnTo>
                    <a:pt x="270948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0948869" y="0"/>
                  </a:lnTo>
                  <a:lnTo>
                    <a:pt x="270948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272664" y="7223570"/>
            <a:ext cx="1986636" cy="2034730"/>
          </a:xfrm>
          <a:custGeom>
            <a:avLst/>
            <a:gdLst/>
            <a:ahLst/>
            <a:cxnLst/>
            <a:rect r="r" b="b" t="t" l="l"/>
            <a:pathLst>
              <a:path h="2034730" w="1986636">
                <a:moveTo>
                  <a:pt x="0" y="0"/>
                </a:moveTo>
                <a:lnTo>
                  <a:pt x="1986636" y="0"/>
                </a:lnTo>
                <a:lnTo>
                  <a:pt x="1986636" y="2034730"/>
                </a:lnTo>
                <a:lnTo>
                  <a:pt x="0" y="2034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91052" y="2189849"/>
            <a:ext cx="7905050" cy="6136088"/>
          </a:xfrm>
          <a:custGeom>
            <a:avLst/>
            <a:gdLst/>
            <a:ahLst/>
            <a:cxnLst/>
            <a:rect r="r" b="b" t="t" l="l"/>
            <a:pathLst>
              <a:path h="6136088" w="7905050">
                <a:moveTo>
                  <a:pt x="0" y="0"/>
                </a:moveTo>
                <a:lnTo>
                  <a:pt x="7905050" y="0"/>
                </a:lnTo>
                <a:lnTo>
                  <a:pt x="7905050" y="6136088"/>
                </a:lnTo>
                <a:lnTo>
                  <a:pt x="0" y="6136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6032103" y="819150"/>
            <a:ext cx="6223794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CHỈ SỐ AUC - ROC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35045" y="4095750"/>
            <a:ext cx="713511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Mô hình có AUC = </a:t>
            </a: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0,89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=&gt; Mô hình có hiệu suất phân loại tốt.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63144" y="810578"/>
            <a:ext cx="7697050" cy="8665844"/>
            <a:chOff x="0" y="0"/>
            <a:chExt cx="128560955" cy="1447423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128416177" cy="144597576"/>
            </a:xfrm>
            <a:custGeom>
              <a:avLst/>
              <a:gdLst/>
              <a:ahLst/>
              <a:cxnLst/>
              <a:rect r="r" b="b" t="t" l="l"/>
              <a:pathLst>
                <a:path h="144597576" w="128416177">
                  <a:moveTo>
                    <a:pt x="0" y="0"/>
                  </a:moveTo>
                  <a:lnTo>
                    <a:pt x="128416177" y="0"/>
                  </a:lnTo>
                  <a:lnTo>
                    <a:pt x="128416177" y="144597576"/>
                  </a:lnTo>
                  <a:lnTo>
                    <a:pt x="0" y="144597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560959" cy="144742359"/>
            </a:xfrm>
            <a:custGeom>
              <a:avLst/>
              <a:gdLst/>
              <a:ahLst/>
              <a:cxnLst/>
              <a:rect r="r" b="b" t="t" l="l"/>
              <a:pathLst>
                <a:path h="144742359" w="128560959">
                  <a:moveTo>
                    <a:pt x="128416174" y="144597574"/>
                  </a:moveTo>
                  <a:lnTo>
                    <a:pt x="128560959" y="144597574"/>
                  </a:lnTo>
                  <a:lnTo>
                    <a:pt x="128560959" y="144742359"/>
                  </a:lnTo>
                  <a:lnTo>
                    <a:pt x="128416174" y="144742359"/>
                  </a:lnTo>
                  <a:lnTo>
                    <a:pt x="128416174" y="1445975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4597574"/>
                  </a:lnTo>
                  <a:lnTo>
                    <a:pt x="0" y="144597574"/>
                  </a:lnTo>
                  <a:lnTo>
                    <a:pt x="0" y="144780"/>
                  </a:lnTo>
                  <a:close/>
                  <a:moveTo>
                    <a:pt x="0" y="144597574"/>
                  </a:moveTo>
                  <a:lnTo>
                    <a:pt x="144780" y="144597574"/>
                  </a:lnTo>
                  <a:lnTo>
                    <a:pt x="144780" y="144742359"/>
                  </a:lnTo>
                  <a:lnTo>
                    <a:pt x="0" y="144742359"/>
                  </a:lnTo>
                  <a:lnTo>
                    <a:pt x="0" y="144597574"/>
                  </a:lnTo>
                  <a:close/>
                  <a:moveTo>
                    <a:pt x="128416174" y="144780"/>
                  </a:moveTo>
                  <a:lnTo>
                    <a:pt x="128560959" y="144780"/>
                  </a:lnTo>
                  <a:lnTo>
                    <a:pt x="128560959" y="144597574"/>
                  </a:lnTo>
                  <a:lnTo>
                    <a:pt x="128416174" y="144597574"/>
                  </a:lnTo>
                  <a:lnTo>
                    <a:pt x="128416174" y="144780"/>
                  </a:lnTo>
                  <a:close/>
                  <a:moveTo>
                    <a:pt x="144780" y="144597574"/>
                  </a:moveTo>
                  <a:lnTo>
                    <a:pt x="128416174" y="144597574"/>
                  </a:lnTo>
                  <a:lnTo>
                    <a:pt x="128416174" y="144742359"/>
                  </a:lnTo>
                  <a:lnTo>
                    <a:pt x="144780" y="144742359"/>
                  </a:lnTo>
                  <a:lnTo>
                    <a:pt x="144780" y="144597574"/>
                  </a:lnTo>
                  <a:close/>
                  <a:moveTo>
                    <a:pt x="128416174" y="0"/>
                  </a:moveTo>
                  <a:lnTo>
                    <a:pt x="128560959" y="0"/>
                  </a:lnTo>
                  <a:lnTo>
                    <a:pt x="128560959" y="144780"/>
                  </a:lnTo>
                  <a:lnTo>
                    <a:pt x="128416174" y="144780"/>
                  </a:lnTo>
                  <a:lnTo>
                    <a:pt x="12841617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8416174" y="0"/>
                  </a:lnTo>
                  <a:lnTo>
                    <a:pt x="12841617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41B8D5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012238" y="2641533"/>
            <a:ext cx="6398863" cy="5534882"/>
          </a:xfrm>
          <a:custGeom>
            <a:avLst/>
            <a:gdLst/>
            <a:ahLst/>
            <a:cxnLst/>
            <a:rect r="r" b="b" t="t" l="l"/>
            <a:pathLst>
              <a:path h="5534882" w="6398863">
                <a:moveTo>
                  <a:pt x="0" y="0"/>
                </a:moveTo>
                <a:lnTo>
                  <a:pt x="6398863" y="0"/>
                </a:lnTo>
                <a:lnTo>
                  <a:pt x="6398863" y="5534882"/>
                </a:lnTo>
                <a:lnTo>
                  <a:pt x="0" y="5534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45108" y="2874310"/>
            <a:ext cx="6324743" cy="4812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38"/>
              </a:lnSpc>
            </a:pPr>
            <a:r>
              <a:rPr lang="en-US" sz="6670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 MÔ HÌNH ARTIFICIAL NEURAL NETWORK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F0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4299" y="433199"/>
            <a:ext cx="11150424" cy="3272568"/>
          </a:xfrm>
          <a:custGeom>
            <a:avLst/>
            <a:gdLst/>
            <a:ahLst/>
            <a:cxnLst/>
            <a:rect r="r" b="b" t="t" l="l"/>
            <a:pathLst>
              <a:path h="3272568" w="11150424">
                <a:moveTo>
                  <a:pt x="0" y="0"/>
                </a:moveTo>
                <a:lnTo>
                  <a:pt x="11150424" y="0"/>
                </a:lnTo>
                <a:lnTo>
                  <a:pt x="11150424" y="3272568"/>
                </a:lnTo>
                <a:lnTo>
                  <a:pt x="0" y="3272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52993" y="6576743"/>
            <a:ext cx="11163501" cy="3318082"/>
          </a:xfrm>
          <a:custGeom>
            <a:avLst/>
            <a:gdLst/>
            <a:ahLst/>
            <a:cxnLst/>
            <a:rect r="r" b="b" t="t" l="l"/>
            <a:pathLst>
              <a:path h="3318082" w="11163501">
                <a:moveTo>
                  <a:pt x="0" y="0"/>
                </a:moveTo>
                <a:lnTo>
                  <a:pt x="11163501" y="0"/>
                </a:lnTo>
                <a:lnTo>
                  <a:pt x="11163501" y="3318082"/>
                </a:lnTo>
                <a:lnTo>
                  <a:pt x="0" y="3318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31331" y="4315367"/>
            <a:ext cx="11430947" cy="1656266"/>
          </a:xfrm>
          <a:custGeom>
            <a:avLst/>
            <a:gdLst/>
            <a:ahLst/>
            <a:cxnLst/>
            <a:rect r="r" b="b" t="t" l="l"/>
            <a:pathLst>
              <a:path h="1656266" w="11430947">
                <a:moveTo>
                  <a:pt x="0" y="0"/>
                </a:moveTo>
                <a:lnTo>
                  <a:pt x="11430948" y="0"/>
                </a:lnTo>
                <a:lnTo>
                  <a:pt x="11430948" y="1656266"/>
                </a:lnTo>
                <a:lnTo>
                  <a:pt x="0" y="1656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434743" y="223649"/>
            <a:ext cx="5440006" cy="201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HUẤN LUYỆN MÔ HÌNH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A0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2954" y="677127"/>
            <a:ext cx="17121388" cy="8954103"/>
            <a:chOff x="0" y="0"/>
            <a:chExt cx="285972152" cy="1495570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285827381" cy="149412253"/>
            </a:xfrm>
            <a:custGeom>
              <a:avLst/>
              <a:gdLst/>
              <a:ahLst/>
              <a:cxnLst/>
              <a:rect r="r" b="b" t="t" l="l"/>
              <a:pathLst>
                <a:path h="149412253" w="285827381">
                  <a:moveTo>
                    <a:pt x="0" y="0"/>
                  </a:moveTo>
                  <a:lnTo>
                    <a:pt x="285827381" y="0"/>
                  </a:lnTo>
                  <a:lnTo>
                    <a:pt x="285827381" y="149412253"/>
                  </a:lnTo>
                  <a:lnTo>
                    <a:pt x="0" y="149412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5972151" cy="149557036"/>
            </a:xfrm>
            <a:custGeom>
              <a:avLst/>
              <a:gdLst/>
              <a:ahLst/>
              <a:cxnLst/>
              <a:rect r="r" b="b" t="t" l="l"/>
              <a:pathLst>
                <a:path h="149557036" w="285972151">
                  <a:moveTo>
                    <a:pt x="285827366" y="149412251"/>
                  </a:moveTo>
                  <a:lnTo>
                    <a:pt x="285972151" y="149412251"/>
                  </a:lnTo>
                  <a:lnTo>
                    <a:pt x="285972151" y="149557036"/>
                  </a:lnTo>
                  <a:lnTo>
                    <a:pt x="285827366" y="149557036"/>
                  </a:lnTo>
                  <a:lnTo>
                    <a:pt x="285827366" y="14941225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9412251"/>
                  </a:lnTo>
                  <a:lnTo>
                    <a:pt x="0" y="149412251"/>
                  </a:lnTo>
                  <a:lnTo>
                    <a:pt x="0" y="144780"/>
                  </a:lnTo>
                  <a:close/>
                  <a:moveTo>
                    <a:pt x="0" y="149412251"/>
                  </a:moveTo>
                  <a:lnTo>
                    <a:pt x="144780" y="149412251"/>
                  </a:lnTo>
                  <a:lnTo>
                    <a:pt x="144780" y="149557036"/>
                  </a:lnTo>
                  <a:lnTo>
                    <a:pt x="0" y="149557036"/>
                  </a:lnTo>
                  <a:lnTo>
                    <a:pt x="0" y="149412251"/>
                  </a:lnTo>
                  <a:close/>
                  <a:moveTo>
                    <a:pt x="285827366" y="144780"/>
                  </a:moveTo>
                  <a:lnTo>
                    <a:pt x="285972151" y="144780"/>
                  </a:lnTo>
                  <a:lnTo>
                    <a:pt x="285972151" y="149412251"/>
                  </a:lnTo>
                  <a:lnTo>
                    <a:pt x="285827366" y="149412251"/>
                  </a:lnTo>
                  <a:lnTo>
                    <a:pt x="285827366" y="144780"/>
                  </a:lnTo>
                  <a:close/>
                  <a:moveTo>
                    <a:pt x="144780" y="149412251"/>
                  </a:moveTo>
                  <a:lnTo>
                    <a:pt x="285827366" y="149412251"/>
                  </a:lnTo>
                  <a:lnTo>
                    <a:pt x="285827366" y="149557036"/>
                  </a:lnTo>
                  <a:lnTo>
                    <a:pt x="144780" y="149557036"/>
                  </a:lnTo>
                  <a:lnTo>
                    <a:pt x="144780" y="149412251"/>
                  </a:lnTo>
                  <a:close/>
                  <a:moveTo>
                    <a:pt x="285827366" y="0"/>
                  </a:moveTo>
                  <a:lnTo>
                    <a:pt x="285972151" y="0"/>
                  </a:lnTo>
                  <a:lnTo>
                    <a:pt x="285972151" y="144780"/>
                  </a:lnTo>
                  <a:lnTo>
                    <a:pt x="285827366" y="144780"/>
                  </a:lnTo>
                  <a:lnTo>
                    <a:pt x="28582736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85827366" y="0"/>
                  </a:lnTo>
                  <a:lnTo>
                    <a:pt x="28582736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271093656" cy="1374559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270948884" cy="137311162"/>
            </a:xfrm>
            <a:custGeom>
              <a:avLst/>
              <a:gdLst/>
              <a:ahLst/>
              <a:cxnLst/>
              <a:rect r="r" b="b" t="t" l="l"/>
              <a:pathLst>
                <a:path h="137311162" w="270948884">
                  <a:moveTo>
                    <a:pt x="0" y="0"/>
                  </a:moveTo>
                  <a:lnTo>
                    <a:pt x="270948884" y="0"/>
                  </a:lnTo>
                  <a:lnTo>
                    <a:pt x="270948884" y="137311162"/>
                  </a:lnTo>
                  <a:lnTo>
                    <a:pt x="0" y="137311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1093654" cy="137455945"/>
            </a:xfrm>
            <a:custGeom>
              <a:avLst/>
              <a:gdLst/>
              <a:ahLst/>
              <a:cxnLst/>
              <a:rect r="r" b="b" t="t" l="l"/>
              <a:pathLst>
                <a:path h="137455945" w="271093654">
                  <a:moveTo>
                    <a:pt x="270948869" y="137311160"/>
                  </a:moveTo>
                  <a:lnTo>
                    <a:pt x="271093654" y="137311160"/>
                  </a:lnTo>
                  <a:lnTo>
                    <a:pt x="271093654" y="137455945"/>
                  </a:lnTo>
                  <a:lnTo>
                    <a:pt x="270948869" y="137455945"/>
                  </a:lnTo>
                  <a:lnTo>
                    <a:pt x="270948869" y="13731116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7311160"/>
                  </a:lnTo>
                  <a:lnTo>
                    <a:pt x="0" y="137311160"/>
                  </a:lnTo>
                  <a:lnTo>
                    <a:pt x="0" y="144780"/>
                  </a:lnTo>
                  <a:close/>
                  <a:moveTo>
                    <a:pt x="0" y="137311160"/>
                  </a:moveTo>
                  <a:lnTo>
                    <a:pt x="144780" y="137311160"/>
                  </a:lnTo>
                  <a:lnTo>
                    <a:pt x="144780" y="137455945"/>
                  </a:lnTo>
                  <a:lnTo>
                    <a:pt x="0" y="137455945"/>
                  </a:lnTo>
                  <a:lnTo>
                    <a:pt x="0" y="137311160"/>
                  </a:lnTo>
                  <a:close/>
                  <a:moveTo>
                    <a:pt x="270948869" y="144780"/>
                  </a:moveTo>
                  <a:lnTo>
                    <a:pt x="271093654" y="144780"/>
                  </a:lnTo>
                  <a:lnTo>
                    <a:pt x="271093654" y="137311160"/>
                  </a:lnTo>
                  <a:lnTo>
                    <a:pt x="270948869" y="137311160"/>
                  </a:lnTo>
                  <a:lnTo>
                    <a:pt x="270948869" y="144780"/>
                  </a:lnTo>
                  <a:close/>
                  <a:moveTo>
                    <a:pt x="144780" y="137311160"/>
                  </a:moveTo>
                  <a:lnTo>
                    <a:pt x="270948869" y="137311160"/>
                  </a:lnTo>
                  <a:lnTo>
                    <a:pt x="270948869" y="137455945"/>
                  </a:lnTo>
                  <a:lnTo>
                    <a:pt x="144780" y="137455945"/>
                  </a:lnTo>
                  <a:lnTo>
                    <a:pt x="144780" y="137311160"/>
                  </a:lnTo>
                  <a:close/>
                  <a:moveTo>
                    <a:pt x="270948869" y="0"/>
                  </a:moveTo>
                  <a:lnTo>
                    <a:pt x="271093654" y="0"/>
                  </a:lnTo>
                  <a:lnTo>
                    <a:pt x="271093654" y="144780"/>
                  </a:lnTo>
                  <a:lnTo>
                    <a:pt x="270948869" y="144780"/>
                  </a:lnTo>
                  <a:lnTo>
                    <a:pt x="270948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0948869" y="0"/>
                  </a:lnTo>
                  <a:lnTo>
                    <a:pt x="270948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309304" y="1028700"/>
            <a:ext cx="13648688" cy="1374382"/>
            <a:chOff x="0" y="0"/>
            <a:chExt cx="598805476" cy="602979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2390" y="72390"/>
              <a:ext cx="598660676" cy="60153118"/>
            </a:xfrm>
            <a:custGeom>
              <a:avLst/>
              <a:gdLst/>
              <a:ahLst/>
              <a:cxnLst/>
              <a:rect r="r" b="b" t="t" l="l"/>
              <a:pathLst>
                <a:path h="60153118" w="598660676">
                  <a:moveTo>
                    <a:pt x="0" y="0"/>
                  </a:moveTo>
                  <a:lnTo>
                    <a:pt x="598660676" y="0"/>
                  </a:lnTo>
                  <a:lnTo>
                    <a:pt x="598660676" y="60153118"/>
                  </a:lnTo>
                  <a:lnTo>
                    <a:pt x="0" y="60153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8805496" cy="60297901"/>
            </a:xfrm>
            <a:custGeom>
              <a:avLst/>
              <a:gdLst/>
              <a:ahLst/>
              <a:cxnLst/>
              <a:rect r="r" b="b" t="t" l="l"/>
              <a:pathLst>
                <a:path h="60297901" w="598805496">
                  <a:moveTo>
                    <a:pt x="598660686" y="60153122"/>
                  </a:moveTo>
                  <a:lnTo>
                    <a:pt x="598805496" y="60153122"/>
                  </a:lnTo>
                  <a:lnTo>
                    <a:pt x="598805496" y="60297901"/>
                  </a:lnTo>
                  <a:lnTo>
                    <a:pt x="598660686" y="60297901"/>
                  </a:lnTo>
                  <a:lnTo>
                    <a:pt x="598660686" y="6015312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0153122"/>
                  </a:lnTo>
                  <a:lnTo>
                    <a:pt x="0" y="60153122"/>
                  </a:lnTo>
                  <a:lnTo>
                    <a:pt x="0" y="144780"/>
                  </a:lnTo>
                  <a:close/>
                  <a:moveTo>
                    <a:pt x="0" y="60153122"/>
                  </a:moveTo>
                  <a:lnTo>
                    <a:pt x="144780" y="60153122"/>
                  </a:lnTo>
                  <a:lnTo>
                    <a:pt x="144780" y="60297901"/>
                  </a:lnTo>
                  <a:lnTo>
                    <a:pt x="0" y="60297901"/>
                  </a:lnTo>
                  <a:lnTo>
                    <a:pt x="0" y="60153122"/>
                  </a:lnTo>
                  <a:close/>
                  <a:moveTo>
                    <a:pt x="598660686" y="144780"/>
                  </a:moveTo>
                  <a:lnTo>
                    <a:pt x="598805496" y="144780"/>
                  </a:lnTo>
                  <a:lnTo>
                    <a:pt x="598805496" y="60153122"/>
                  </a:lnTo>
                  <a:lnTo>
                    <a:pt x="598660686" y="60153122"/>
                  </a:lnTo>
                  <a:lnTo>
                    <a:pt x="598660686" y="144780"/>
                  </a:lnTo>
                  <a:close/>
                  <a:moveTo>
                    <a:pt x="144780" y="60153122"/>
                  </a:moveTo>
                  <a:lnTo>
                    <a:pt x="598660686" y="60153122"/>
                  </a:lnTo>
                  <a:lnTo>
                    <a:pt x="598660686" y="60297901"/>
                  </a:lnTo>
                  <a:lnTo>
                    <a:pt x="144780" y="60297901"/>
                  </a:lnTo>
                  <a:lnTo>
                    <a:pt x="144780" y="60153122"/>
                  </a:lnTo>
                  <a:close/>
                  <a:moveTo>
                    <a:pt x="598660686" y="0"/>
                  </a:moveTo>
                  <a:lnTo>
                    <a:pt x="598805496" y="0"/>
                  </a:lnTo>
                  <a:lnTo>
                    <a:pt x="598805496" y="144780"/>
                  </a:lnTo>
                  <a:lnTo>
                    <a:pt x="598660686" y="144780"/>
                  </a:lnTo>
                  <a:lnTo>
                    <a:pt x="59866068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660686" y="0"/>
                  </a:lnTo>
                  <a:lnTo>
                    <a:pt x="59866068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3585434" y="3561558"/>
            <a:ext cx="11117133" cy="3163884"/>
          </a:xfrm>
          <a:custGeom>
            <a:avLst/>
            <a:gdLst/>
            <a:ahLst/>
            <a:cxnLst/>
            <a:rect r="r" b="b" t="t" l="l"/>
            <a:pathLst>
              <a:path h="3163884" w="11117133">
                <a:moveTo>
                  <a:pt x="0" y="0"/>
                </a:moveTo>
                <a:lnTo>
                  <a:pt x="11117132" y="0"/>
                </a:lnTo>
                <a:lnTo>
                  <a:pt x="11117132" y="3163884"/>
                </a:lnTo>
                <a:lnTo>
                  <a:pt x="0" y="3163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5423595" y="1090416"/>
            <a:ext cx="7440811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BÁO CÁO PHÂN LOẠI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707706" y="7596500"/>
            <a:ext cx="1986636" cy="2034730"/>
          </a:xfrm>
          <a:custGeom>
            <a:avLst/>
            <a:gdLst/>
            <a:ahLst/>
            <a:cxnLst/>
            <a:rect r="r" b="b" t="t" l="l"/>
            <a:pathLst>
              <a:path h="2034730" w="1986636">
                <a:moveTo>
                  <a:pt x="0" y="0"/>
                </a:moveTo>
                <a:lnTo>
                  <a:pt x="1986636" y="0"/>
                </a:lnTo>
                <a:lnTo>
                  <a:pt x="1986636" y="2034730"/>
                </a:lnTo>
                <a:lnTo>
                  <a:pt x="0" y="2034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447208" y="7396301"/>
            <a:ext cx="939358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=&gt; Mô hình nhận diện không rời bỏ tốt hơn rời bỏ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F0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2954" y="677127"/>
            <a:ext cx="17121388" cy="8954103"/>
            <a:chOff x="0" y="0"/>
            <a:chExt cx="285972152" cy="1495570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285827381" cy="149412253"/>
            </a:xfrm>
            <a:custGeom>
              <a:avLst/>
              <a:gdLst/>
              <a:ahLst/>
              <a:cxnLst/>
              <a:rect r="r" b="b" t="t" l="l"/>
              <a:pathLst>
                <a:path h="149412253" w="285827381">
                  <a:moveTo>
                    <a:pt x="0" y="0"/>
                  </a:moveTo>
                  <a:lnTo>
                    <a:pt x="285827381" y="0"/>
                  </a:lnTo>
                  <a:lnTo>
                    <a:pt x="285827381" y="149412253"/>
                  </a:lnTo>
                  <a:lnTo>
                    <a:pt x="0" y="149412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A0D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5972151" cy="149557036"/>
            </a:xfrm>
            <a:custGeom>
              <a:avLst/>
              <a:gdLst/>
              <a:ahLst/>
              <a:cxnLst/>
              <a:rect r="r" b="b" t="t" l="l"/>
              <a:pathLst>
                <a:path h="149557036" w="285972151">
                  <a:moveTo>
                    <a:pt x="285827366" y="149412251"/>
                  </a:moveTo>
                  <a:lnTo>
                    <a:pt x="285972151" y="149412251"/>
                  </a:lnTo>
                  <a:lnTo>
                    <a:pt x="285972151" y="149557036"/>
                  </a:lnTo>
                  <a:lnTo>
                    <a:pt x="285827366" y="149557036"/>
                  </a:lnTo>
                  <a:lnTo>
                    <a:pt x="285827366" y="14941225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9412251"/>
                  </a:lnTo>
                  <a:lnTo>
                    <a:pt x="0" y="149412251"/>
                  </a:lnTo>
                  <a:lnTo>
                    <a:pt x="0" y="144780"/>
                  </a:lnTo>
                  <a:close/>
                  <a:moveTo>
                    <a:pt x="0" y="149412251"/>
                  </a:moveTo>
                  <a:lnTo>
                    <a:pt x="144780" y="149412251"/>
                  </a:lnTo>
                  <a:lnTo>
                    <a:pt x="144780" y="149557036"/>
                  </a:lnTo>
                  <a:lnTo>
                    <a:pt x="0" y="149557036"/>
                  </a:lnTo>
                  <a:lnTo>
                    <a:pt x="0" y="149412251"/>
                  </a:lnTo>
                  <a:close/>
                  <a:moveTo>
                    <a:pt x="285827366" y="144780"/>
                  </a:moveTo>
                  <a:lnTo>
                    <a:pt x="285972151" y="144780"/>
                  </a:lnTo>
                  <a:lnTo>
                    <a:pt x="285972151" y="149412251"/>
                  </a:lnTo>
                  <a:lnTo>
                    <a:pt x="285827366" y="149412251"/>
                  </a:lnTo>
                  <a:lnTo>
                    <a:pt x="285827366" y="144780"/>
                  </a:lnTo>
                  <a:close/>
                  <a:moveTo>
                    <a:pt x="144780" y="149412251"/>
                  </a:moveTo>
                  <a:lnTo>
                    <a:pt x="285827366" y="149412251"/>
                  </a:lnTo>
                  <a:lnTo>
                    <a:pt x="285827366" y="149557036"/>
                  </a:lnTo>
                  <a:lnTo>
                    <a:pt x="144780" y="149557036"/>
                  </a:lnTo>
                  <a:lnTo>
                    <a:pt x="144780" y="149412251"/>
                  </a:lnTo>
                  <a:close/>
                  <a:moveTo>
                    <a:pt x="285827366" y="0"/>
                  </a:moveTo>
                  <a:lnTo>
                    <a:pt x="285972151" y="0"/>
                  </a:lnTo>
                  <a:lnTo>
                    <a:pt x="285972151" y="144780"/>
                  </a:lnTo>
                  <a:lnTo>
                    <a:pt x="285827366" y="144780"/>
                  </a:lnTo>
                  <a:lnTo>
                    <a:pt x="28582736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85827366" y="0"/>
                  </a:lnTo>
                  <a:lnTo>
                    <a:pt x="28582736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7BA0D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271093656" cy="1374559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270948884" cy="137311162"/>
            </a:xfrm>
            <a:custGeom>
              <a:avLst/>
              <a:gdLst/>
              <a:ahLst/>
              <a:cxnLst/>
              <a:rect r="r" b="b" t="t" l="l"/>
              <a:pathLst>
                <a:path h="137311162" w="270948884">
                  <a:moveTo>
                    <a:pt x="0" y="0"/>
                  </a:moveTo>
                  <a:lnTo>
                    <a:pt x="270948884" y="0"/>
                  </a:lnTo>
                  <a:lnTo>
                    <a:pt x="270948884" y="137311162"/>
                  </a:lnTo>
                  <a:lnTo>
                    <a:pt x="0" y="137311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FF6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1093654" cy="137455945"/>
            </a:xfrm>
            <a:custGeom>
              <a:avLst/>
              <a:gdLst/>
              <a:ahLst/>
              <a:cxnLst/>
              <a:rect r="r" b="b" t="t" l="l"/>
              <a:pathLst>
                <a:path h="137455945" w="271093654">
                  <a:moveTo>
                    <a:pt x="270948869" y="137311160"/>
                  </a:moveTo>
                  <a:lnTo>
                    <a:pt x="271093654" y="137311160"/>
                  </a:lnTo>
                  <a:lnTo>
                    <a:pt x="271093654" y="137455945"/>
                  </a:lnTo>
                  <a:lnTo>
                    <a:pt x="270948869" y="137455945"/>
                  </a:lnTo>
                  <a:lnTo>
                    <a:pt x="270948869" y="13731116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7311160"/>
                  </a:lnTo>
                  <a:lnTo>
                    <a:pt x="0" y="137311160"/>
                  </a:lnTo>
                  <a:lnTo>
                    <a:pt x="0" y="144780"/>
                  </a:lnTo>
                  <a:close/>
                  <a:moveTo>
                    <a:pt x="0" y="137311160"/>
                  </a:moveTo>
                  <a:lnTo>
                    <a:pt x="144780" y="137311160"/>
                  </a:lnTo>
                  <a:lnTo>
                    <a:pt x="144780" y="137455945"/>
                  </a:lnTo>
                  <a:lnTo>
                    <a:pt x="0" y="137455945"/>
                  </a:lnTo>
                  <a:lnTo>
                    <a:pt x="0" y="137311160"/>
                  </a:lnTo>
                  <a:close/>
                  <a:moveTo>
                    <a:pt x="270948869" y="144780"/>
                  </a:moveTo>
                  <a:lnTo>
                    <a:pt x="271093654" y="144780"/>
                  </a:lnTo>
                  <a:lnTo>
                    <a:pt x="271093654" y="137311160"/>
                  </a:lnTo>
                  <a:lnTo>
                    <a:pt x="270948869" y="137311160"/>
                  </a:lnTo>
                  <a:lnTo>
                    <a:pt x="270948869" y="144780"/>
                  </a:lnTo>
                  <a:close/>
                  <a:moveTo>
                    <a:pt x="144780" y="137311160"/>
                  </a:moveTo>
                  <a:lnTo>
                    <a:pt x="270948869" y="137311160"/>
                  </a:lnTo>
                  <a:lnTo>
                    <a:pt x="270948869" y="137455945"/>
                  </a:lnTo>
                  <a:lnTo>
                    <a:pt x="144780" y="137455945"/>
                  </a:lnTo>
                  <a:lnTo>
                    <a:pt x="144780" y="137311160"/>
                  </a:lnTo>
                  <a:close/>
                  <a:moveTo>
                    <a:pt x="270948869" y="0"/>
                  </a:moveTo>
                  <a:lnTo>
                    <a:pt x="271093654" y="0"/>
                  </a:lnTo>
                  <a:lnTo>
                    <a:pt x="271093654" y="144780"/>
                  </a:lnTo>
                  <a:lnTo>
                    <a:pt x="270948869" y="144780"/>
                  </a:lnTo>
                  <a:lnTo>
                    <a:pt x="270948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0948869" y="0"/>
                  </a:lnTo>
                  <a:lnTo>
                    <a:pt x="270948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6FFF6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4875372" y="7670449"/>
            <a:ext cx="2383928" cy="1960781"/>
          </a:xfrm>
          <a:custGeom>
            <a:avLst/>
            <a:gdLst/>
            <a:ahLst/>
            <a:cxnLst/>
            <a:rect r="r" b="b" t="t" l="l"/>
            <a:pathLst>
              <a:path h="1960781" w="2383928">
                <a:moveTo>
                  <a:pt x="0" y="0"/>
                </a:moveTo>
                <a:lnTo>
                  <a:pt x="2383928" y="0"/>
                </a:lnTo>
                <a:lnTo>
                  <a:pt x="2383928" y="1960781"/>
                </a:lnTo>
                <a:lnTo>
                  <a:pt x="0" y="1960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81997" y="819150"/>
            <a:ext cx="7524006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CONFUSION MATRIX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922677" y="2535736"/>
            <a:ext cx="8737258" cy="5236885"/>
          </a:xfrm>
          <a:custGeom>
            <a:avLst/>
            <a:gdLst/>
            <a:ahLst/>
            <a:cxnLst/>
            <a:rect r="r" b="b" t="t" l="l"/>
            <a:pathLst>
              <a:path h="5236885" w="8737258">
                <a:moveTo>
                  <a:pt x="0" y="0"/>
                </a:moveTo>
                <a:lnTo>
                  <a:pt x="8737258" y="0"/>
                </a:lnTo>
                <a:lnTo>
                  <a:pt x="8737258" y="5236885"/>
                </a:lnTo>
                <a:lnTo>
                  <a:pt x="0" y="52368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1015668" y="3524250"/>
            <a:ext cx="5500241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Các chỉ số đánh giá mô hình: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Accuracy ≈ 84.2%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Precision ≈ 87.6%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Recall ≈ 79.7%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Specificity ≈ 88.7%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F1 - score ≈ 83.2%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A0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2954" y="677127"/>
            <a:ext cx="17121388" cy="8954103"/>
            <a:chOff x="0" y="0"/>
            <a:chExt cx="285972152" cy="1495570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285827381" cy="149412253"/>
            </a:xfrm>
            <a:custGeom>
              <a:avLst/>
              <a:gdLst/>
              <a:ahLst/>
              <a:cxnLst/>
              <a:rect r="r" b="b" t="t" l="l"/>
              <a:pathLst>
                <a:path h="149412253" w="285827381">
                  <a:moveTo>
                    <a:pt x="0" y="0"/>
                  </a:moveTo>
                  <a:lnTo>
                    <a:pt x="285827381" y="0"/>
                  </a:lnTo>
                  <a:lnTo>
                    <a:pt x="285827381" y="149412253"/>
                  </a:lnTo>
                  <a:lnTo>
                    <a:pt x="0" y="149412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5972151" cy="149557036"/>
            </a:xfrm>
            <a:custGeom>
              <a:avLst/>
              <a:gdLst/>
              <a:ahLst/>
              <a:cxnLst/>
              <a:rect r="r" b="b" t="t" l="l"/>
              <a:pathLst>
                <a:path h="149557036" w="285972151">
                  <a:moveTo>
                    <a:pt x="285827366" y="149412251"/>
                  </a:moveTo>
                  <a:lnTo>
                    <a:pt x="285972151" y="149412251"/>
                  </a:lnTo>
                  <a:lnTo>
                    <a:pt x="285972151" y="149557036"/>
                  </a:lnTo>
                  <a:lnTo>
                    <a:pt x="285827366" y="149557036"/>
                  </a:lnTo>
                  <a:lnTo>
                    <a:pt x="285827366" y="14941225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9412251"/>
                  </a:lnTo>
                  <a:lnTo>
                    <a:pt x="0" y="149412251"/>
                  </a:lnTo>
                  <a:lnTo>
                    <a:pt x="0" y="144780"/>
                  </a:lnTo>
                  <a:close/>
                  <a:moveTo>
                    <a:pt x="0" y="149412251"/>
                  </a:moveTo>
                  <a:lnTo>
                    <a:pt x="144780" y="149412251"/>
                  </a:lnTo>
                  <a:lnTo>
                    <a:pt x="144780" y="149557036"/>
                  </a:lnTo>
                  <a:lnTo>
                    <a:pt x="0" y="149557036"/>
                  </a:lnTo>
                  <a:lnTo>
                    <a:pt x="0" y="149412251"/>
                  </a:lnTo>
                  <a:close/>
                  <a:moveTo>
                    <a:pt x="285827366" y="144780"/>
                  </a:moveTo>
                  <a:lnTo>
                    <a:pt x="285972151" y="144780"/>
                  </a:lnTo>
                  <a:lnTo>
                    <a:pt x="285972151" y="149412251"/>
                  </a:lnTo>
                  <a:lnTo>
                    <a:pt x="285827366" y="149412251"/>
                  </a:lnTo>
                  <a:lnTo>
                    <a:pt x="285827366" y="144780"/>
                  </a:lnTo>
                  <a:close/>
                  <a:moveTo>
                    <a:pt x="144780" y="149412251"/>
                  </a:moveTo>
                  <a:lnTo>
                    <a:pt x="285827366" y="149412251"/>
                  </a:lnTo>
                  <a:lnTo>
                    <a:pt x="285827366" y="149557036"/>
                  </a:lnTo>
                  <a:lnTo>
                    <a:pt x="144780" y="149557036"/>
                  </a:lnTo>
                  <a:lnTo>
                    <a:pt x="144780" y="149412251"/>
                  </a:lnTo>
                  <a:close/>
                  <a:moveTo>
                    <a:pt x="285827366" y="0"/>
                  </a:moveTo>
                  <a:lnTo>
                    <a:pt x="285972151" y="0"/>
                  </a:lnTo>
                  <a:lnTo>
                    <a:pt x="285972151" y="144780"/>
                  </a:lnTo>
                  <a:lnTo>
                    <a:pt x="285827366" y="144780"/>
                  </a:lnTo>
                  <a:lnTo>
                    <a:pt x="28582736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85827366" y="0"/>
                  </a:lnTo>
                  <a:lnTo>
                    <a:pt x="28582736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271093656" cy="1374559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270948884" cy="137311162"/>
            </a:xfrm>
            <a:custGeom>
              <a:avLst/>
              <a:gdLst/>
              <a:ahLst/>
              <a:cxnLst/>
              <a:rect r="r" b="b" t="t" l="l"/>
              <a:pathLst>
                <a:path h="137311162" w="270948884">
                  <a:moveTo>
                    <a:pt x="0" y="0"/>
                  </a:moveTo>
                  <a:lnTo>
                    <a:pt x="270948884" y="0"/>
                  </a:lnTo>
                  <a:lnTo>
                    <a:pt x="270948884" y="137311162"/>
                  </a:lnTo>
                  <a:lnTo>
                    <a:pt x="0" y="137311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1093654" cy="137455945"/>
            </a:xfrm>
            <a:custGeom>
              <a:avLst/>
              <a:gdLst/>
              <a:ahLst/>
              <a:cxnLst/>
              <a:rect r="r" b="b" t="t" l="l"/>
              <a:pathLst>
                <a:path h="137455945" w="271093654">
                  <a:moveTo>
                    <a:pt x="270948869" y="137311160"/>
                  </a:moveTo>
                  <a:lnTo>
                    <a:pt x="271093654" y="137311160"/>
                  </a:lnTo>
                  <a:lnTo>
                    <a:pt x="271093654" y="137455945"/>
                  </a:lnTo>
                  <a:lnTo>
                    <a:pt x="270948869" y="137455945"/>
                  </a:lnTo>
                  <a:lnTo>
                    <a:pt x="270948869" y="13731116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7311160"/>
                  </a:lnTo>
                  <a:lnTo>
                    <a:pt x="0" y="137311160"/>
                  </a:lnTo>
                  <a:lnTo>
                    <a:pt x="0" y="144780"/>
                  </a:lnTo>
                  <a:close/>
                  <a:moveTo>
                    <a:pt x="0" y="137311160"/>
                  </a:moveTo>
                  <a:lnTo>
                    <a:pt x="144780" y="137311160"/>
                  </a:lnTo>
                  <a:lnTo>
                    <a:pt x="144780" y="137455945"/>
                  </a:lnTo>
                  <a:lnTo>
                    <a:pt x="0" y="137455945"/>
                  </a:lnTo>
                  <a:lnTo>
                    <a:pt x="0" y="137311160"/>
                  </a:lnTo>
                  <a:close/>
                  <a:moveTo>
                    <a:pt x="270948869" y="144780"/>
                  </a:moveTo>
                  <a:lnTo>
                    <a:pt x="271093654" y="144780"/>
                  </a:lnTo>
                  <a:lnTo>
                    <a:pt x="271093654" y="137311160"/>
                  </a:lnTo>
                  <a:lnTo>
                    <a:pt x="270948869" y="137311160"/>
                  </a:lnTo>
                  <a:lnTo>
                    <a:pt x="270948869" y="144780"/>
                  </a:lnTo>
                  <a:close/>
                  <a:moveTo>
                    <a:pt x="144780" y="137311160"/>
                  </a:moveTo>
                  <a:lnTo>
                    <a:pt x="270948869" y="137311160"/>
                  </a:lnTo>
                  <a:lnTo>
                    <a:pt x="270948869" y="137455945"/>
                  </a:lnTo>
                  <a:lnTo>
                    <a:pt x="144780" y="137455945"/>
                  </a:lnTo>
                  <a:lnTo>
                    <a:pt x="144780" y="137311160"/>
                  </a:lnTo>
                  <a:close/>
                  <a:moveTo>
                    <a:pt x="270948869" y="0"/>
                  </a:moveTo>
                  <a:lnTo>
                    <a:pt x="271093654" y="0"/>
                  </a:lnTo>
                  <a:lnTo>
                    <a:pt x="271093654" y="144780"/>
                  </a:lnTo>
                  <a:lnTo>
                    <a:pt x="270948869" y="144780"/>
                  </a:lnTo>
                  <a:lnTo>
                    <a:pt x="270948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0948869" y="0"/>
                  </a:lnTo>
                  <a:lnTo>
                    <a:pt x="270948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272664" y="7223570"/>
            <a:ext cx="1986636" cy="2034730"/>
          </a:xfrm>
          <a:custGeom>
            <a:avLst/>
            <a:gdLst/>
            <a:ahLst/>
            <a:cxnLst/>
            <a:rect r="r" b="b" t="t" l="l"/>
            <a:pathLst>
              <a:path h="2034730" w="1986636">
                <a:moveTo>
                  <a:pt x="0" y="0"/>
                </a:moveTo>
                <a:lnTo>
                  <a:pt x="1986636" y="0"/>
                </a:lnTo>
                <a:lnTo>
                  <a:pt x="1986636" y="2034730"/>
                </a:lnTo>
                <a:lnTo>
                  <a:pt x="0" y="20347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14783" y="2319324"/>
            <a:ext cx="8234639" cy="6294541"/>
          </a:xfrm>
          <a:custGeom>
            <a:avLst/>
            <a:gdLst/>
            <a:ahLst/>
            <a:cxnLst/>
            <a:rect r="r" b="b" t="t" l="l"/>
            <a:pathLst>
              <a:path h="6294541" w="8234639">
                <a:moveTo>
                  <a:pt x="0" y="0"/>
                </a:moveTo>
                <a:lnTo>
                  <a:pt x="8234640" y="0"/>
                </a:lnTo>
                <a:lnTo>
                  <a:pt x="8234640" y="6294541"/>
                </a:lnTo>
                <a:lnTo>
                  <a:pt x="0" y="6294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6234974" y="819150"/>
            <a:ext cx="6223794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CHỈ SỐ AUC - ROC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85812" y="3722910"/>
            <a:ext cx="687348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Mô hình có AUC = </a:t>
            </a: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0.92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=&gt; Mô hình có khả năng phân biệt rất tốt giữa các lớp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63144" y="810578"/>
            <a:ext cx="7697050" cy="8665844"/>
            <a:chOff x="0" y="0"/>
            <a:chExt cx="128560955" cy="1447423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128416177" cy="144597576"/>
            </a:xfrm>
            <a:custGeom>
              <a:avLst/>
              <a:gdLst/>
              <a:ahLst/>
              <a:cxnLst/>
              <a:rect r="r" b="b" t="t" l="l"/>
              <a:pathLst>
                <a:path h="144597576" w="128416177">
                  <a:moveTo>
                    <a:pt x="0" y="0"/>
                  </a:moveTo>
                  <a:lnTo>
                    <a:pt x="128416177" y="0"/>
                  </a:lnTo>
                  <a:lnTo>
                    <a:pt x="128416177" y="144597576"/>
                  </a:lnTo>
                  <a:lnTo>
                    <a:pt x="0" y="144597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560959" cy="144742359"/>
            </a:xfrm>
            <a:custGeom>
              <a:avLst/>
              <a:gdLst/>
              <a:ahLst/>
              <a:cxnLst/>
              <a:rect r="r" b="b" t="t" l="l"/>
              <a:pathLst>
                <a:path h="144742359" w="128560959">
                  <a:moveTo>
                    <a:pt x="128416174" y="144597574"/>
                  </a:moveTo>
                  <a:lnTo>
                    <a:pt x="128560959" y="144597574"/>
                  </a:lnTo>
                  <a:lnTo>
                    <a:pt x="128560959" y="144742359"/>
                  </a:lnTo>
                  <a:lnTo>
                    <a:pt x="128416174" y="144742359"/>
                  </a:lnTo>
                  <a:lnTo>
                    <a:pt x="128416174" y="1445975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4597574"/>
                  </a:lnTo>
                  <a:lnTo>
                    <a:pt x="0" y="144597574"/>
                  </a:lnTo>
                  <a:lnTo>
                    <a:pt x="0" y="144780"/>
                  </a:lnTo>
                  <a:close/>
                  <a:moveTo>
                    <a:pt x="0" y="144597574"/>
                  </a:moveTo>
                  <a:lnTo>
                    <a:pt x="144780" y="144597574"/>
                  </a:lnTo>
                  <a:lnTo>
                    <a:pt x="144780" y="144742359"/>
                  </a:lnTo>
                  <a:lnTo>
                    <a:pt x="0" y="144742359"/>
                  </a:lnTo>
                  <a:lnTo>
                    <a:pt x="0" y="144597574"/>
                  </a:lnTo>
                  <a:close/>
                  <a:moveTo>
                    <a:pt x="128416174" y="144780"/>
                  </a:moveTo>
                  <a:lnTo>
                    <a:pt x="128560959" y="144780"/>
                  </a:lnTo>
                  <a:lnTo>
                    <a:pt x="128560959" y="144597574"/>
                  </a:lnTo>
                  <a:lnTo>
                    <a:pt x="128416174" y="144597574"/>
                  </a:lnTo>
                  <a:lnTo>
                    <a:pt x="128416174" y="144780"/>
                  </a:lnTo>
                  <a:close/>
                  <a:moveTo>
                    <a:pt x="144780" y="144597574"/>
                  </a:moveTo>
                  <a:lnTo>
                    <a:pt x="128416174" y="144597574"/>
                  </a:lnTo>
                  <a:lnTo>
                    <a:pt x="128416174" y="144742359"/>
                  </a:lnTo>
                  <a:lnTo>
                    <a:pt x="144780" y="144742359"/>
                  </a:lnTo>
                  <a:lnTo>
                    <a:pt x="144780" y="144597574"/>
                  </a:lnTo>
                  <a:close/>
                  <a:moveTo>
                    <a:pt x="128416174" y="0"/>
                  </a:moveTo>
                  <a:lnTo>
                    <a:pt x="128560959" y="0"/>
                  </a:lnTo>
                  <a:lnTo>
                    <a:pt x="128560959" y="144780"/>
                  </a:lnTo>
                  <a:lnTo>
                    <a:pt x="128416174" y="144780"/>
                  </a:lnTo>
                  <a:lnTo>
                    <a:pt x="12841617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8416174" y="0"/>
                  </a:lnTo>
                  <a:lnTo>
                    <a:pt x="12841617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41B8D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630063" y="810578"/>
            <a:ext cx="1918440" cy="2003680"/>
            <a:chOff x="0" y="0"/>
            <a:chExt cx="844928" cy="8824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4928" cy="882469"/>
            </a:xfrm>
            <a:custGeom>
              <a:avLst/>
              <a:gdLst/>
              <a:ahLst/>
              <a:cxnLst/>
              <a:rect r="r" b="b" t="t" l="l"/>
              <a:pathLst>
                <a:path h="882469" w="844928">
                  <a:moveTo>
                    <a:pt x="422464" y="0"/>
                  </a:moveTo>
                  <a:cubicBezTo>
                    <a:pt x="189144" y="0"/>
                    <a:pt x="0" y="197547"/>
                    <a:pt x="0" y="441235"/>
                  </a:cubicBezTo>
                  <a:cubicBezTo>
                    <a:pt x="0" y="684922"/>
                    <a:pt x="189144" y="882469"/>
                    <a:pt x="422464" y="882469"/>
                  </a:cubicBezTo>
                  <a:cubicBezTo>
                    <a:pt x="655784" y="882469"/>
                    <a:pt x="844928" y="684922"/>
                    <a:pt x="844928" y="441235"/>
                  </a:cubicBezTo>
                  <a:cubicBezTo>
                    <a:pt x="844928" y="197547"/>
                    <a:pt x="655784" y="0"/>
                    <a:pt x="422464" y="0"/>
                  </a:cubicBezTo>
                  <a:close/>
                </a:path>
              </a:pathLst>
            </a:custGeom>
            <a:solidFill>
              <a:srgbClr val="1C3D8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9212" y="-155394"/>
              <a:ext cx="686504" cy="955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171"/>
                </a:lnSpc>
              </a:pPr>
              <a:r>
                <a:rPr lang="en-US" sz="6397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967793" y="2103555"/>
            <a:ext cx="6487752" cy="6079890"/>
          </a:xfrm>
          <a:custGeom>
            <a:avLst/>
            <a:gdLst/>
            <a:ahLst/>
            <a:cxnLst/>
            <a:rect r="r" b="b" t="t" l="l"/>
            <a:pathLst>
              <a:path h="6079890" w="6487752">
                <a:moveTo>
                  <a:pt x="0" y="0"/>
                </a:moveTo>
                <a:lnTo>
                  <a:pt x="6487752" y="0"/>
                </a:lnTo>
                <a:lnTo>
                  <a:pt x="6487752" y="6079890"/>
                </a:lnTo>
                <a:lnTo>
                  <a:pt x="0" y="6079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670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557083"/>
            <a:ext cx="7121166" cy="4812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38"/>
              </a:lnSpc>
            </a:pPr>
            <a:r>
              <a:rPr lang="en-US" sz="6670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 </a:t>
            </a:r>
          </a:p>
          <a:p>
            <a:pPr algn="ctr">
              <a:lnSpc>
                <a:spcPts val="9338"/>
              </a:lnSpc>
            </a:pPr>
            <a:r>
              <a:rPr lang="en-US" sz="6670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Giới thiệu về công ty thực tập 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F0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2954" y="677127"/>
            <a:ext cx="17121388" cy="8954103"/>
            <a:chOff x="0" y="0"/>
            <a:chExt cx="285972152" cy="1495570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285827381" cy="149412253"/>
            </a:xfrm>
            <a:custGeom>
              <a:avLst/>
              <a:gdLst/>
              <a:ahLst/>
              <a:cxnLst/>
              <a:rect r="r" b="b" t="t" l="l"/>
              <a:pathLst>
                <a:path h="149412253" w="285827381">
                  <a:moveTo>
                    <a:pt x="0" y="0"/>
                  </a:moveTo>
                  <a:lnTo>
                    <a:pt x="285827381" y="0"/>
                  </a:lnTo>
                  <a:lnTo>
                    <a:pt x="285827381" y="149412253"/>
                  </a:lnTo>
                  <a:lnTo>
                    <a:pt x="0" y="149412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A0D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5972151" cy="149557036"/>
            </a:xfrm>
            <a:custGeom>
              <a:avLst/>
              <a:gdLst/>
              <a:ahLst/>
              <a:cxnLst/>
              <a:rect r="r" b="b" t="t" l="l"/>
              <a:pathLst>
                <a:path h="149557036" w="285972151">
                  <a:moveTo>
                    <a:pt x="285827366" y="149412251"/>
                  </a:moveTo>
                  <a:lnTo>
                    <a:pt x="285972151" y="149412251"/>
                  </a:lnTo>
                  <a:lnTo>
                    <a:pt x="285972151" y="149557036"/>
                  </a:lnTo>
                  <a:lnTo>
                    <a:pt x="285827366" y="149557036"/>
                  </a:lnTo>
                  <a:lnTo>
                    <a:pt x="285827366" y="14941225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9412251"/>
                  </a:lnTo>
                  <a:lnTo>
                    <a:pt x="0" y="149412251"/>
                  </a:lnTo>
                  <a:lnTo>
                    <a:pt x="0" y="144780"/>
                  </a:lnTo>
                  <a:close/>
                  <a:moveTo>
                    <a:pt x="0" y="149412251"/>
                  </a:moveTo>
                  <a:lnTo>
                    <a:pt x="144780" y="149412251"/>
                  </a:lnTo>
                  <a:lnTo>
                    <a:pt x="144780" y="149557036"/>
                  </a:lnTo>
                  <a:lnTo>
                    <a:pt x="0" y="149557036"/>
                  </a:lnTo>
                  <a:lnTo>
                    <a:pt x="0" y="149412251"/>
                  </a:lnTo>
                  <a:close/>
                  <a:moveTo>
                    <a:pt x="285827366" y="144780"/>
                  </a:moveTo>
                  <a:lnTo>
                    <a:pt x="285972151" y="144780"/>
                  </a:lnTo>
                  <a:lnTo>
                    <a:pt x="285972151" y="149412251"/>
                  </a:lnTo>
                  <a:lnTo>
                    <a:pt x="285827366" y="149412251"/>
                  </a:lnTo>
                  <a:lnTo>
                    <a:pt x="285827366" y="144780"/>
                  </a:lnTo>
                  <a:close/>
                  <a:moveTo>
                    <a:pt x="144780" y="149412251"/>
                  </a:moveTo>
                  <a:lnTo>
                    <a:pt x="285827366" y="149412251"/>
                  </a:lnTo>
                  <a:lnTo>
                    <a:pt x="285827366" y="149557036"/>
                  </a:lnTo>
                  <a:lnTo>
                    <a:pt x="144780" y="149557036"/>
                  </a:lnTo>
                  <a:lnTo>
                    <a:pt x="144780" y="149412251"/>
                  </a:lnTo>
                  <a:close/>
                  <a:moveTo>
                    <a:pt x="285827366" y="0"/>
                  </a:moveTo>
                  <a:lnTo>
                    <a:pt x="285972151" y="0"/>
                  </a:lnTo>
                  <a:lnTo>
                    <a:pt x="285972151" y="144780"/>
                  </a:lnTo>
                  <a:lnTo>
                    <a:pt x="285827366" y="144780"/>
                  </a:lnTo>
                  <a:lnTo>
                    <a:pt x="28582736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85827366" y="0"/>
                  </a:lnTo>
                  <a:lnTo>
                    <a:pt x="28582736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7BA0D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271093656" cy="1374559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270948884" cy="137311162"/>
            </a:xfrm>
            <a:custGeom>
              <a:avLst/>
              <a:gdLst/>
              <a:ahLst/>
              <a:cxnLst/>
              <a:rect r="r" b="b" t="t" l="l"/>
              <a:pathLst>
                <a:path h="137311162" w="270948884">
                  <a:moveTo>
                    <a:pt x="0" y="0"/>
                  </a:moveTo>
                  <a:lnTo>
                    <a:pt x="270948884" y="0"/>
                  </a:lnTo>
                  <a:lnTo>
                    <a:pt x="270948884" y="137311162"/>
                  </a:lnTo>
                  <a:lnTo>
                    <a:pt x="0" y="137311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FF6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1093654" cy="137455945"/>
            </a:xfrm>
            <a:custGeom>
              <a:avLst/>
              <a:gdLst/>
              <a:ahLst/>
              <a:cxnLst/>
              <a:rect r="r" b="b" t="t" l="l"/>
              <a:pathLst>
                <a:path h="137455945" w="271093654">
                  <a:moveTo>
                    <a:pt x="270948869" y="137311160"/>
                  </a:moveTo>
                  <a:lnTo>
                    <a:pt x="271093654" y="137311160"/>
                  </a:lnTo>
                  <a:lnTo>
                    <a:pt x="271093654" y="137455945"/>
                  </a:lnTo>
                  <a:lnTo>
                    <a:pt x="270948869" y="137455945"/>
                  </a:lnTo>
                  <a:lnTo>
                    <a:pt x="270948869" y="13731116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7311160"/>
                  </a:lnTo>
                  <a:lnTo>
                    <a:pt x="0" y="137311160"/>
                  </a:lnTo>
                  <a:lnTo>
                    <a:pt x="0" y="144780"/>
                  </a:lnTo>
                  <a:close/>
                  <a:moveTo>
                    <a:pt x="0" y="137311160"/>
                  </a:moveTo>
                  <a:lnTo>
                    <a:pt x="144780" y="137311160"/>
                  </a:lnTo>
                  <a:lnTo>
                    <a:pt x="144780" y="137455945"/>
                  </a:lnTo>
                  <a:lnTo>
                    <a:pt x="0" y="137455945"/>
                  </a:lnTo>
                  <a:lnTo>
                    <a:pt x="0" y="137311160"/>
                  </a:lnTo>
                  <a:close/>
                  <a:moveTo>
                    <a:pt x="270948869" y="144780"/>
                  </a:moveTo>
                  <a:lnTo>
                    <a:pt x="271093654" y="144780"/>
                  </a:lnTo>
                  <a:lnTo>
                    <a:pt x="271093654" y="137311160"/>
                  </a:lnTo>
                  <a:lnTo>
                    <a:pt x="270948869" y="137311160"/>
                  </a:lnTo>
                  <a:lnTo>
                    <a:pt x="270948869" y="144780"/>
                  </a:lnTo>
                  <a:close/>
                  <a:moveTo>
                    <a:pt x="144780" y="137311160"/>
                  </a:moveTo>
                  <a:lnTo>
                    <a:pt x="270948869" y="137311160"/>
                  </a:lnTo>
                  <a:lnTo>
                    <a:pt x="270948869" y="137455945"/>
                  </a:lnTo>
                  <a:lnTo>
                    <a:pt x="144780" y="137455945"/>
                  </a:lnTo>
                  <a:lnTo>
                    <a:pt x="144780" y="137311160"/>
                  </a:lnTo>
                  <a:close/>
                  <a:moveTo>
                    <a:pt x="270948869" y="0"/>
                  </a:moveTo>
                  <a:lnTo>
                    <a:pt x="271093654" y="0"/>
                  </a:lnTo>
                  <a:lnTo>
                    <a:pt x="271093654" y="144780"/>
                  </a:lnTo>
                  <a:lnTo>
                    <a:pt x="270948869" y="144780"/>
                  </a:lnTo>
                  <a:lnTo>
                    <a:pt x="270948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0948869" y="0"/>
                  </a:lnTo>
                  <a:lnTo>
                    <a:pt x="270948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6FFF6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4875372" y="7670449"/>
            <a:ext cx="2383928" cy="1960781"/>
          </a:xfrm>
          <a:custGeom>
            <a:avLst/>
            <a:gdLst/>
            <a:ahLst/>
            <a:cxnLst/>
            <a:rect r="r" b="b" t="t" l="l"/>
            <a:pathLst>
              <a:path h="1960781" w="2383928">
                <a:moveTo>
                  <a:pt x="0" y="0"/>
                </a:moveTo>
                <a:lnTo>
                  <a:pt x="2383928" y="0"/>
                </a:lnTo>
                <a:lnTo>
                  <a:pt x="2383928" y="1960781"/>
                </a:lnTo>
                <a:lnTo>
                  <a:pt x="0" y="19607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95664" y="3161037"/>
            <a:ext cx="9265553" cy="4899482"/>
          </a:xfrm>
          <a:custGeom>
            <a:avLst/>
            <a:gdLst/>
            <a:ahLst/>
            <a:cxnLst/>
            <a:rect r="r" b="b" t="t" l="l"/>
            <a:pathLst>
              <a:path h="4899482" w="9265553">
                <a:moveTo>
                  <a:pt x="0" y="0"/>
                </a:moveTo>
                <a:lnTo>
                  <a:pt x="9265554" y="0"/>
                </a:lnTo>
                <a:lnTo>
                  <a:pt x="9265554" y="4899482"/>
                </a:lnTo>
                <a:lnTo>
                  <a:pt x="0" y="48994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738886" y="1137948"/>
            <a:ext cx="8810229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ĐÁNH GIÁ  CÁC MÔ HÌNH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20854" y="3697084"/>
            <a:ext cx="6438446" cy="3973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4"/>
              </a:lnSpc>
            </a:pPr>
            <a:r>
              <a:rPr lang="en-US" sz="281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mô hình ANN và SVM có hiệu suất tốt nhất cho việc dự đoán sự rời bỏ của nhân viên với AUC lần lượt là 0,92 và 0,89</a:t>
            </a:r>
          </a:p>
          <a:p>
            <a:pPr algn="l">
              <a:lnSpc>
                <a:spcPts val="3934"/>
              </a:lnSpc>
              <a:spcBef>
                <a:spcPct val="0"/>
              </a:spcBef>
            </a:pPr>
            <a:r>
              <a:rPr lang="en-US" sz="281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-&gt;  Mô hình ANN đặc biệt nổi bật với độ chính xác và AUC cao nhất, chỉ ra khả năng phân loại và phân biệt tốt nhất trong các mô hình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2954" y="677127"/>
            <a:ext cx="17121388" cy="8954103"/>
            <a:chOff x="0" y="0"/>
            <a:chExt cx="285972152" cy="1495570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285827381" cy="149412253"/>
            </a:xfrm>
            <a:custGeom>
              <a:avLst/>
              <a:gdLst/>
              <a:ahLst/>
              <a:cxnLst/>
              <a:rect r="r" b="b" t="t" l="l"/>
              <a:pathLst>
                <a:path h="149412253" w="285827381">
                  <a:moveTo>
                    <a:pt x="0" y="0"/>
                  </a:moveTo>
                  <a:lnTo>
                    <a:pt x="285827381" y="0"/>
                  </a:lnTo>
                  <a:lnTo>
                    <a:pt x="285827381" y="149412253"/>
                  </a:lnTo>
                  <a:lnTo>
                    <a:pt x="0" y="149412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1B8D5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5972151" cy="149557036"/>
            </a:xfrm>
            <a:custGeom>
              <a:avLst/>
              <a:gdLst/>
              <a:ahLst/>
              <a:cxnLst/>
              <a:rect r="r" b="b" t="t" l="l"/>
              <a:pathLst>
                <a:path h="149557036" w="285972151">
                  <a:moveTo>
                    <a:pt x="285827366" y="149412251"/>
                  </a:moveTo>
                  <a:lnTo>
                    <a:pt x="285972151" y="149412251"/>
                  </a:lnTo>
                  <a:lnTo>
                    <a:pt x="285972151" y="149557036"/>
                  </a:lnTo>
                  <a:lnTo>
                    <a:pt x="285827366" y="149557036"/>
                  </a:lnTo>
                  <a:lnTo>
                    <a:pt x="285827366" y="14941225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9412251"/>
                  </a:lnTo>
                  <a:lnTo>
                    <a:pt x="0" y="149412251"/>
                  </a:lnTo>
                  <a:lnTo>
                    <a:pt x="0" y="144780"/>
                  </a:lnTo>
                  <a:close/>
                  <a:moveTo>
                    <a:pt x="0" y="149412251"/>
                  </a:moveTo>
                  <a:lnTo>
                    <a:pt x="144780" y="149412251"/>
                  </a:lnTo>
                  <a:lnTo>
                    <a:pt x="144780" y="149557036"/>
                  </a:lnTo>
                  <a:lnTo>
                    <a:pt x="0" y="149557036"/>
                  </a:lnTo>
                  <a:lnTo>
                    <a:pt x="0" y="149412251"/>
                  </a:lnTo>
                  <a:close/>
                  <a:moveTo>
                    <a:pt x="285827366" y="144780"/>
                  </a:moveTo>
                  <a:lnTo>
                    <a:pt x="285972151" y="144780"/>
                  </a:lnTo>
                  <a:lnTo>
                    <a:pt x="285972151" y="149412251"/>
                  </a:lnTo>
                  <a:lnTo>
                    <a:pt x="285827366" y="149412251"/>
                  </a:lnTo>
                  <a:lnTo>
                    <a:pt x="285827366" y="144780"/>
                  </a:lnTo>
                  <a:close/>
                  <a:moveTo>
                    <a:pt x="144780" y="149412251"/>
                  </a:moveTo>
                  <a:lnTo>
                    <a:pt x="285827366" y="149412251"/>
                  </a:lnTo>
                  <a:lnTo>
                    <a:pt x="285827366" y="149557036"/>
                  </a:lnTo>
                  <a:lnTo>
                    <a:pt x="144780" y="149557036"/>
                  </a:lnTo>
                  <a:lnTo>
                    <a:pt x="144780" y="149412251"/>
                  </a:lnTo>
                  <a:close/>
                  <a:moveTo>
                    <a:pt x="285827366" y="0"/>
                  </a:moveTo>
                  <a:lnTo>
                    <a:pt x="285972151" y="0"/>
                  </a:lnTo>
                  <a:lnTo>
                    <a:pt x="285972151" y="144780"/>
                  </a:lnTo>
                  <a:lnTo>
                    <a:pt x="285827366" y="144780"/>
                  </a:lnTo>
                  <a:lnTo>
                    <a:pt x="28582736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85827366" y="0"/>
                  </a:lnTo>
                  <a:lnTo>
                    <a:pt x="28582736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41B8D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271093656" cy="1374559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270948884" cy="137311162"/>
            </a:xfrm>
            <a:custGeom>
              <a:avLst/>
              <a:gdLst/>
              <a:ahLst/>
              <a:cxnLst/>
              <a:rect r="r" b="b" t="t" l="l"/>
              <a:pathLst>
                <a:path h="137311162" w="270948884">
                  <a:moveTo>
                    <a:pt x="0" y="0"/>
                  </a:moveTo>
                  <a:lnTo>
                    <a:pt x="270948884" y="0"/>
                  </a:lnTo>
                  <a:lnTo>
                    <a:pt x="270948884" y="137311162"/>
                  </a:lnTo>
                  <a:lnTo>
                    <a:pt x="0" y="137311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1093654" cy="137455945"/>
            </a:xfrm>
            <a:custGeom>
              <a:avLst/>
              <a:gdLst/>
              <a:ahLst/>
              <a:cxnLst/>
              <a:rect r="r" b="b" t="t" l="l"/>
              <a:pathLst>
                <a:path h="137455945" w="271093654">
                  <a:moveTo>
                    <a:pt x="270948869" y="137311160"/>
                  </a:moveTo>
                  <a:lnTo>
                    <a:pt x="271093654" y="137311160"/>
                  </a:lnTo>
                  <a:lnTo>
                    <a:pt x="271093654" y="137455945"/>
                  </a:lnTo>
                  <a:lnTo>
                    <a:pt x="270948869" y="137455945"/>
                  </a:lnTo>
                  <a:lnTo>
                    <a:pt x="270948869" y="13731116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7311160"/>
                  </a:lnTo>
                  <a:lnTo>
                    <a:pt x="0" y="137311160"/>
                  </a:lnTo>
                  <a:lnTo>
                    <a:pt x="0" y="144780"/>
                  </a:lnTo>
                  <a:close/>
                  <a:moveTo>
                    <a:pt x="0" y="137311160"/>
                  </a:moveTo>
                  <a:lnTo>
                    <a:pt x="144780" y="137311160"/>
                  </a:lnTo>
                  <a:lnTo>
                    <a:pt x="144780" y="137455945"/>
                  </a:lnTo>
                  <a:lnTo>
                    <a:pt x="0" y="137455945"/>
                  </a:lnTo>
                  <a:lnTo>
                    <a:pt x="0" y="137311160"/>
                  </a:lnTo>
                  <a:close/>
                  <a:moveTo>
                    <a:pt x="270948869" y="144780"/>
                  </a:moveTo>
                  <a:lnTo>
                    <a:pt x="271093654" y="144780"/>
                  </a:lnTo>
                  <a:lnTo>
                    <a:pt x="271093654" y="137311160"/>
                  </a:lnTo>
                  <a:lnTo>
                    <a:pt x="270948869" y="137311160"/>
                  </a:lnTo>
                  <a:lnTo>
                    <a:pt x="270948869" y="144780"/>
                  </a:lnTo>
                  <a:close/>
                  <a:moveTo>
                    <a:pt x="144780" y="137311160"/>
                  </a:moveTo>
                  <a:lnTo>
                    <a:pt x="270948869" y="137311160"/>
                  </a:lnTo>
                  <a:lnTo>
                    <a:pt x="270948869" y="137455945"/>
                  </a:lnTo>
                  <a:lnTo>
                    <a:pt x="144780" y="137455945"/>
                  </a:lnTo>
                  <a:lnTo>
                    <a:pt x="144780" y="137311160"/>
                  </a:lnTo>
                  <a:close/>
                  <a:moveTo>
                    <a:pt x="270948869" y="0"/>
                  </a:moveTo>
                  <a:lnTo>
                    <a:pt x="271093654" y="0"/>
                  </a:lnTo>
                  <a:lnTo>
                    <a:pt x="271093654" y="144780"/>
                  </a:lnTo>
                  <a:lnTo>
                    <a:pt x="270948869" y="144780"/>
                  </a:lnTo>
                  <a:lnTo>
                    <a:pt x="270948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0948869" y="0"/>
                  </a:lnTo>
                  <a:lnTo>
                    <a:pt x="270948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512259" y="3709392"/>
            <a:ext cx="4887991" cy="4114800"/>
          </a:xfrm>
          <a:custGeom>
            <a:avLst/>
            <a:gdLst/>
            <a:ahLst/>
            <a:cxnLst/>
            <a:rect r="r" b="b" t="t" l="l"/>
            <a:pathLst>
              <a:path h="4114800" w="4887991">
                <a:moveTo>
                  <a:pt x="0" y="0"/>
                </a:moveTo>
                <a:lnTo>
                  <a:pt x="4887992" y="0"/>
                </a:lnTo>
                <a:lnTo>
                  <a:pt x="48879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38567" y="2456381"/>
            <a:ext cx="3635375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KẾT LUẬN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33648" y="2015185"/>
            <a:ext cx="7566712" cy="1225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4"/>
              </a:lnSpc>
              <a:spcBef>
                <a:spcPct val="0"/>
              </a:spcBef>
            </a:pPr>
            <a:r>
              <a:rPr lang="en-US" sz="351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-&gt; Xây dựng thành công 4 mô hình dự đoán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3633192"/>
            <a:ext cx="7566712" cy="1225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4"/>
              </a:lnSpc>
              <a:spcBef>
                <a:spcPct val="0"/>
              </a:spcBef>
            </a:pPr>
            <a:r>
              <a:rPr lang="en-US" sz="351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-&gt; Hoàn thành các mục tiêu đã đề ra của đề tài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33648" y="5409822"/>
            <a:ext cx="7566712" cy="3082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14"/>
              </a:lnSpc>
              <a:spcBef>
                <a:spcPct val="0"/>
              </a:spcBef>
            </a:pPr>
            <a:r>
              <a:rPr lang="en-US" sz="351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-&gt; Nâng cao kỹ năng phân tích  và sử dụng các công cụ phân tích như Power BI và Python, cải thiện kỹ năng tiền xử lý dữ liệu 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3227" y="-1231512"/>
            <a:ext cx="18731227" cy="12455300"/>
          </a:xfrm>
          <a:custGeom>
            <a:avLst/>
            <a:gdLst/>
            <a:ahLst/>
            <a:cxnLst/>
            <a:rect r="r" b="b" t="t" l="l"/>
            <a:pathLst>
              <a:path h="12455300" w="18731227">
                <a:moveTo>
                  <a:pt x="0" y="0"/>
                </a:moveTo>
                <a:lnTo>
                  <a:pt x="18731227" y="0"/>
                </a:lnTo>
                <a:lnTo>
                  <a:pt x="18731227" y="12455301"/>
                </a:lnTo>
                <a:lnTo>
                  <a:pt x="0" y="12455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27400" y="3035920"/>
            <a:ext cx="15857279" cy="1453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44"/>
              </a:lnSpc>
            </a:pPr>
            <a:r>
              <a:rPr lang="en-US" sz="10222" spc="-306">
                <a:solidFill>
                  <a:srgbClr val="FFFFFF"/>
                </a:solidFill>
                <a:latin typeface="Calistoga"/>
                <a:ea typeface="Calistoga"/>
                <a:cs typeface="Calistoga"/>
                <a:sym typeface="Calistoga"/>
              </a:rPr>
              <a:t>THANKS FOR WATCHING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49465" y="4832671"/>
            <a:ext cx="10666841" cy="940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4"/>
              </a:lnSpc>
            </a:pPr>
            <a:r>
              <a:rPr lang="en-US" sz="6576" spc="-197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Nhóm thực hiện: Nhóm 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49465" y="6110835"/>
            <a:ext cx="10666841" cy="940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4"/>
              </a:lnSpc>
            </a:pPr>
            <a:r>
              <a:rPr lang="en-US" sz="6576" spc="-197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Lớp 47K21.1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F0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2954" y="677127"/>
            <a:ext cx="17121388" cy="8954103"/>
            <a:chOff x="0" y="0"/>
            <a:chExt cx="285972152" cy="1495570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285827381" cy="149412253"/>
            </a:xfrm>
            <a:custGeom>
              <a:avLst/>
              <a:gdLst/>
              <a:ahLst/>
              <a:cxnLst/>
              <a:rect r="r" b="b" t="t" l="l"/>
              <a:pathLst>
                <a:path h="149412253" w="285827381">
                  <a:moveTo>
                    <a:pt x="0" y="0"/>
                  </a:moveTo>
                  <a:lnTo>
                    <a:pt x="285827381" y="0"/>
                  </a:lnTo>
                  <a:lnTo>
                    <a:pt x="285827381" y="149412253"/>
                  </a:lnTo>
                  <a:lnTo>
                    <a:pt x="0" y="149412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A0D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5972151" cy="149557036"/>
            </a:xfrm>
            <a:custGeom>
              <a:avLst/>
              <a:gdLst/>
              <a:ahLst/>
              <a:cxnLst/>
              <a:rect r="r" b="b" t="t" l="l"/>
              <a:pathLst>
                <a:path h="149557036" w="285972151">
                  <a:moveTo>
                    <a:pt x="285827366" y="149412251"/>
                  </a:moveTo>
                  <a:lnTo>
                    <a:pt x="285972151" y="149412251"/>
                  </a:lnTo>
                  <a:lnTo>
                    <a:pt x="285972151" y="149557036"/>
                  </a:lnTo>
                  <a:lnTo>
                    <a:pt x="285827366" y="149557036"/>
                  </a:lnTo>
                  <a:lnTo>
                    <a:pt x="285827366" y="14941225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9412251"/>
                  </a:lnTo>
                  <a:lnTo>
                    <a:pt x="0" y="149412251"/>
                  </a:lnTo>
                  <a:lnTo>
                    <a:pt x="0" y="144780"/>
                  </a:lnTo>
                  <a:close/>
                  <a:moveTo>
                    <a:pt x="0" y="149412251"/>
                  </a:moveTo>
                  <a:lnTo>
                    <a:pt x="144780" y="149412251"/>
                  </a:lnTo>
                  <a:lnTo>
                    <a:pt x="144780" y="149557036"/>
                  </a:lnTo>
                  <a:lnTo>
                    <a:pt x="0" y="149557036"/>
                  </a:lnTo>
                  <a:lnTo>
                    <a:pt x="0" y="149412251"/>
                  </a:lnTo>
                  <a:close/>
                  <a:moveTo>
                    <a:pt x="285827366" y="144780"/>
                  </a:moveTo>
                  <a:lnTo>
                    <a:pt x="285972151" y="144780"/>
                  </a:lnTo>
                  <a:lnTo>
                    <a:pt x="285972151" y="149412251"/>
                  </a:lnTo>
                  <a:lnTo>
                    <a:pt x="285827366" y="149412251"/>
                  </a:lnTo>
                  <a:lnTo>
                    <a:pt x="285827366" y="144780"/>
                  </a:lnTo>
                  <a:close/>
                  <a:moveTo>
                    <a:pt x="144780" y="149412251"/>
                  </a:moveTo>
                  <a:lnTo>
                    <a:pt x="285827366" y="149412251"/>
                  </a:lnTo>
                  <a:lnTo>
                    <a:pt x="285827366" y="149557036"/>
                  </a:lnTo>
                  <a:lnTo>
                    <a:pt x="144780" y="149557036"/>
                  </a:lnTo>
                  <a:lnTo>
                    <a:pt x="144780" y="149412251"/>
                  </a:lnTo>
                  <a:close/>
                  <a:moveTo>
                    <a:pt x="285827366" y="0"/>
                  </a:moveTo>
                  <a:lnTo>
                    <a:pt x="285972151" y="0"/>
                  </a:lnTo>
                  <a:lnTo>
                    <a:pt x="285972151" y="144780"/>
                  </a:lnTo>
                  <a:lnTo>
                    <a:pt x="285827366" y="144780"/>
                  </a:lnTo>
                  <a:lnTo>
                    <a:pt x="28582736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85827366" y="0"/>
                  </a:lnTo>
                  <a:lnTo>
                    <a:pt x="28582736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7BA0D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271093656" cy="1374559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270948884" cy="137311162"/>
            </a:xfrm>
            <a:custGeom>
              <a:avLst/>
              <a:gdLst/>
              <a:ahLst/>
              <a:cxnLst/>
              <a:rect r="r" b="b" t="t" l="l"/>
              <a:pathLst>
                <a:path h="137311162" w="270948884">
                  <a:moveTo>
                    <a:pt x="0" y="0"/>
                  </a:moveTo>
                  <a:lnTo>
                    <a:pt x="270948884" y="0"/>
                  </a:lnTo>
                  <a:lnTo>
                    <a:pt x="270948884" y="137311162"/>
                  </a:lnTo>
                  <a:lnTo>
                    <a:pt x="0" y="137311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FF6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1093654" cy="137455945"/>
            </a:xfrm>
            <a:custGeom>
              <a:avLst/>
              <a:gdLst/>
              <a:ahLst/>
              <a:cxnLst/>
              <a:rect r="r" b="b" t="t" l="l"/>
              <a:pathLst>
                <a:path h="137455945" w="271093654">
                  <a:moveTo>
                    <a:pt x="270948869" y="137311160"/>
                  </a:moveTo>
                  <a:lnTo>
                    <a:pt x="271093654" y="137311160"/>
                  </a:lnTo>
                  <a:lnTo>
                    <a:pt x="271093654" y="137455945"/>
                  </a:lnTo>
                  <a:lnTo>
                    <a:pt x="270948869" y="137455945"/>
                  </a:lnTo>
                  <a:lnTo>
                    <a:pt x="270948869" y="13731116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7311160"/>
                  </a:lnTo>
                  <a:lnTo>
                    <a:pt x="0" y="137311160"/>
                  </a:lnTo>
                  <a:lnTo>
                    <a:pt x="0" y="144780"/>
                  </a:lnTo>
                  <a:close/>
                  <a:moveTo>
                    <a:pt x="0" y="137311160"/>
                  </a:moveTo>
                  <a:lnTo>
                    <a:pt x="144780" y="137311160"/>
                  </a:lnTo>
                  <a:lnTo>
                    <a:pt x="144780" y="137455945"/>
                  </a:lnTo>
                  <a:lnTo>
                    <a:pt x="0" y="137455945"/>
                  </a:lnTo>
                  <a:lnTo>
                    <a:pt x="0" y="137311160"/>
                  </a:lnTo>
                  <a:close/>
                  <a:moveTo>
                    <a:pt x="270948869" y="144780"/>
                  </a:moveTo>
                  <a:lnTo>
                    <a:pt x="271093654" y="144780"/>
                  </a:lnTo>
                  <a:lnTo>
                    <a:pt x="271093654" y="137311160"/>
                  </a:lnTo>
                  <a:lnTo>
                    <a:pt x="270948869" y="137311160"/>
                  </a:lnTo>
                  <a:lnTo>
                    <a:pt x="270948869" y="144780"/>
                  </a:lnTo>
                  <a:close/>
                  <a:moveTo>
                    <a:pt x="144780" y="137311160"/>
                  </a:moveTo>
                  <a:lnTo>
                    <a:pt x="270948869" y="137311160"/>
                  </a:lnTo>
                  <a:lnTo>
                    <a:pt x="270948869" y="137455945"/>
                  </a:lnTo>
                  <a:lnTo>
                    <a:pt x="144780" y="137455945"/>
                  </a:lnTo>
                  <a:lnTo>
                    <a:pt x="144780" y="137311160"/>
                  </a:lnTo>
                  <a:close/>
                  <a:moveTo>
                    <a:pt x="270948869" y="0"/>
                  </a:moveTo>
                  <a:lnTo>
                    <a:pt x="271093654" y="0"/>
                  </a:lnTo>
                  <a:lnTo>
                    <a:pt x="271093654" y="144780"/>
                  </a:lnTo>
                  <a:lnTo>
                    <a:pt x="270948869" y="144780"/>
                  </a:lnTo>
                  <a:lnTo>
                    <a:pt x="270948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0948869" y="0"/>
                  </a:lnTo>
                  <a:lnTo>
                    <a:pt x="270948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6FFF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309304" y="1028700"/>
            <a:ext cx="13648688" cy="1374382"/>
            <a:chOff x="0" y="0"/>
            <a:chExt cx="598805476" cy="602979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2390" y="72390"/>
              <a:ext cx="598660676" cy="60153118"/>
            </a:xfrm>
            <a:custGeom>
              <a:avLst/>
              <a:gdLst/>
              <a:ahLst/>
              <a:cxnLst/>
              <a:rect r="r" b="b" t="t" l="l"/>
              <a:pathLst>
                <a:path h="60153118" w="598660676">
                  <a:moveTo>
                    <a:pt x="0" y="0"/>
                  </a:moveTo>
                  <a:lnTo>
                    <a:pt x="598660676" y="0"/>
                  </a:lnTo>
                  <a:lnTo>
                    <a:pt x="598660676" y="60153118"/>
                  </a:lnTo>
                  <a:lnTo>
                    <a:pt x="0" y="60153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8805496" cy="60297901"/>
            </a:xfrm>
            <a:custGeom>
              <a:avLst/>
              <a:gdLst/>
              <a:ahLst/>
              <a:cxnLst/>
              <a:rect r="r" b="b" t="t" l="l"/>
              <a:pathLst>
                <a:path h="60297901" w="598805496">
                  <a:moveTo>
                    <a:pt x="598660686" y="60153122"/>
                  </a:moveTo>
                  <a:lnTo>
                    <a:pt x="598805496" y="60153122"/>
                  </a:lnTo>
                  <a:lnTo>
                    <a:pt x="598805496" y="60297901"/>
                  </a:lnTo>
                  <a:lnTo>
                    <a:pt x="598660686" y="60297901"/>
                  </a:lnTo>
                  <a:lnTo>
                    <a:pt x="598660686" y="6015312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0153122"/>
                  </a:lnTo>
                  <a:lnTo>
                    <a:pt x="0" y="60153122"/>
                  </a:lnTo>
                  <a:lnTo>
                    <a:pt x="0" y="144780"/>
                  </a:lnTo>
                  <a:close/>
                  <a:moveTo>
                    <a:pt x="0" y="60153122"/>
                  </a:moveTo>
                  <a:lnTo>
                    <a:pt x="144780" y="60153122"/>
                  </a:lnTo>
                  <a:lnTo>
                    <a:pt x="144780" y="60297901"/>
                  </a:lnTo>
                  <a:lnTo>
                    <a:pt x="0" y="60297901"/>
                  </a:lnTo>
                  <a:lnTo>
                    <a:pt x="0" y="60153122"/>
                  </a:lnTo>
                  <a:close/>
                  <a:moveTo>
                    <a:pt x="598660686" y="144780"/>
                  </a:moveTo>
                  <a:lnTo>
                    <a:pt x="598805496" y="144780"/>
                  </a:lnTo>
                  <a:lnTo>
                    <a:pt x="598805496" y="60153122"/>
                  </a:lnTo>
                  <a:lnTo>
                    <a:pt x="598660686" y="60153122"/>
                  </a:lnTo>
                  <a:lnTo>
                    <a:pt x="598660686" y="144780"/>
                  </a:lnTo>
                  <a:close/>
                  <a:moveTo>
                    <a:pt x="144780" y="60153122"/>
                  </a:moveTo>
                  <a:lnTo>
                    <a:pt x="598660686" y="60153122"/>
                  </a:lnTo>
                  <a:lnTo>
                    <a:pt x="598660686" y="60297901"/>
                  </a:lnTo>
                  <a:lnTo>
                    <a:pt x="144780" y="60297901"/>
                  </a:lnTo>
                  <a:lnTo>
                    <a:pt x="144780" y="60153122"/>
                  </a:lnTo>
                  <a:close/>
                  <a:moveTo>
                    <a:pt x="598660686" y="0"/>
                  </a:moveTo>
                  <a:lnTo>
                    <a:pt x="598805496" y="0"/>
                  </a:lnTo>
                  <a:lnTo>
                    <a:pt x="598805496" y="144780"/>
                  </a:lnTo>
                  <a:lnTo>
                    <a:pt x="598660686" y="144780"/>
                  </a:lnTo>
                  <a:lnTo>
                    <a:pt x="59866068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660686" y="0"/>
                  </a:lnTo>
                  <a:lnTo>
                    <a:pt x="59866068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977892" y="2678283"/>
            <a:ext cx="4971704" cy="4951792"/>
          </a:xfrm>
          <a:custGeom>
            <a:avLst/>
            <a:gdLst/>
            <a:ahLst/>
            <a:cxnLst/>
            <a:rect r="r" b="b" t="t" l="l"/>
            <a:pathLst>
              <a:path h="4951792" w="4971704">
                <a:moveTo>
                  <a:pt x="0" y="0"/>
                </a:moveTo>
                <a:lnTo>
                  <a:pt x="4971704" y="0"/>
                </a:lnTo>
                <a:lnTo>
                  <a:pt x="4971704" y="4951792"/>
                </a:lnTo>
                <a:lnTo>
                  <a:pt x="0" y="4951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942" t="0" r="-37877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01249" y="3551584"/>
            <a:ext cx="6531998" cy="3750077"/>
          </a:xfrm>
          <a:custGeom>
            <a:avLst/>
            <a:gdLst/>
            <a:ahLst/>
            <a:cxnLst/>
            <a:rect r="r" b="b" t="t" l="l"/>
            <a:pathLst>
              <a:path h="3750077" w="6531998">
                <a:moveTo>
                  <a:pt x="0" y="0"/>
                </a:moveTo>
                <a:lnTo>
                  <a:pt x="6531997" y="0"/>
                </a:lnTo>
                <a:lnTo>
                  <a:pt x="6531997" y="3750078"/>
                </a:lnTo>
                <a:lnTo>
                  <a:pt x="0" y="3750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977892" y="1168203"/>
            <a:ext cx="12332216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công ty thực tập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22491" y="7914554"/>
            <a:ext cx="5882507" cy="69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Công ty VNPT - IT3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25994" y="7914554"/>
            <a:ext cx="5882507" cy="69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Công ty STI Solutions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63144" y="810578"/>
            <a:ext cx="7697050" cy="8665844"/>
            <a:chOff x="0" y="0"/>
            <a:chExt cx="128560955" cy="1447423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128416177" cy="144597576"/>
            </a:xfrm>
            <a:custGeom>
              <a:avLst/>
              <a:gdLst/>
              <a:ahLst/>
              <a:cxnLst/>
              <a:rect r="r" b="b" t="t" l="l"/>
              <a:pathLst>
                <a:path h="144597576" w="128416177">
                  <a:moveTo>
                    <a:pt x="0" y="0"/>
                  </a:moveTo>
                  <a:lnTo>
                    <a:pt x="128416177" y="0"/>
                  </a:lnTo>
                  <a:lnTo>
                    <a:pt x="128416177" y="144597576"/>
                  </a:lnTo>
                  <a:lnTo>
                    <a:pt x="0" y="144597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560959" cy="144742359"/>
            </a:xfrm>
            <a:custGeom>
              <a:avLst/>
              <a:gdLst/>
              <a:ahLst/>
              <a:cxnLst/>
              <a:rect r="r" b="b" t="t" l="l"/>
              <a:pathLst>
                <a:path h="144742359" w="128560959">
                  <a:moveTo>
                    <a:pt x="128416174" y="144597574"/>
                  </a:moveTo>
                  <a:lnTo>
                    <a:pt x="128560959" y="144597574"/>
                  </a:lnTo>
                  <a:lnTo>
                    <a:pt x="128560959" y="144742359"/>
                  </a:lnTo>
                  <a:lnTo>
                    <a:pt x="128416174" y="144742359"/>
                  </a:lnTo>
                  <a:lnTo>
                    <a:pt x="128416174" y="1445975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4597574"/>
                  </a:lnTo>
                  <a:lnTo>
                    <a:pt x="0" y="144597574"/>
                  </a:lnTo>
                  <a:lnTo>
                    <a:pt x="0" y="144780"/>
                  </a:lnTo>
                  <a:close/>
                  <a:moveTo>
                    <a:pt x="0" y="144597574"/>
                  </a:moveTo>
                  <a:lnTo>
                    <a:pt x="144780" y="144597574"/>
                  </a:lnTo>
                  <a:lnTo>
                    <a:pt x="144780" y="144742359"/>
                  </a:lnTo>
                  <a:lnTo>
                    <a:pt x="0" y="144742359"/>
                  </a:lnTo>
                  <a:lnTo>
                    <a:pt x="0" y="144597574"/>
                  </a:lnTo>
                  <a:close/>
                  <a:moveTo>
                    <a:pt x="128416174" y="144780"/>
                  </a:moveTo>
                  <a:lnTo>
                    <a:pt x="128560959" y="144780"/>
                  </a:lnTo>
                  <a:lnTo>
                    <a:pt x="128560959" y="144597574"/>
                  </a:lnTo>
                  <a:lnTo>
                    <a:pt x="128416174" y="144597574"/>
                  </a:lnTo>
                  <a:lnTo>
                    <a:pt x="128416174" y="144780"/>
                  </a:lnTo>
                  <a:close/>
                  <a:moveTo>
                    <a:pt x="144780" y="144597574"/>
                  </a:moveTo>
                  <a:lnTo>
                    <a:pt x="128416174" y="144597574"/>
                  </a:lnTo>
                  <a:lnTo>
                    <a:pt x="128416174" y="144742359"/>
                  </a:lnTo>
                  <a:lnTo>
                    <a:pt x="144780" y="144742359"/>
                  </a:lnTo>
                  <a:lnTo>
                    <a:pt x="144780" y="144597574"/>
                  </a:lnTo>
                  <a:close/>
                  <a:moveTo>
                    <a:pt x="128416174" y="0"/>
                  </a:moveTo>
                  <a:lnTo>
                    <a:pt x="128560959" y="0"/>
                  </a:lnTo>
                  <a:lnTo>
                    <a:pt x="128560959" y="144780"/>
                  </a:lnTo>
                  <a:lnTo>
                    <a:pt x="128416174" y="144780"/>
                  </a:lnTo>
                  <a:lnTo>
                    <a:pt x="12841617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8416174" y="0"/>
                  </a:lnTo>
                  <a:lnTo>
                    <a:pt x="12841617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41B8D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630063" y="2810261"/>
            <a:ext cx="1918440" cy="2003680"/>
            <a:chOff x="0" y="0"/>
            <a:chExt cx="844928" cy="8824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4928" cy="882469"/>
            </a:xfrm>
            <a:custGeom>
              <a:avLst/>
              <a:gdLst/>
              <a:ahLst/>
              <a:cxnLst/>
              <a:rect r="r" b="b" t="t" l="l"/>
              <a:pathLst>
                <a:path h="882469" w="844928">
                  <a:moveTo>
                    <a:pt x="422464" y="0"/>
                  </a:moveTo>
                  <a:cubicBezTo>
                    <a:pt x="189144" y="0"/>
                    <a:pt x="0" y="197547"/>
                    <a:pt x="0" y="441235"/>
                  </a:cubicBezTo>
                  <a:cubicBezTo>
                    <a:pt x="0" y="684922"/>
                    <a:pt x="189144" y="882469"/>
                    <a:pt x="422464" y="882469"/>
                  </a:cubicBezTo>
                  <a:cubicBezTo>
                    <a:pt x="655784" y="882469"/>
                    <a:pt x="844928" y="684922"/>
                    <a:pt x="844928" y="441235"/>
                  </a:cubicBezTo>
                  <a:cubicBezTo>
                    <a:pt x="844928" y="197547"/>
                    <a:pt x="655784" y="0"/>
                    <a:pt x="422464" y="0"/>
                  </a:cubicBezTo>
                  <a:close/>
                </a:path>
              </a:pathLst>
            </a:custGeom>
            <a:solidFill>
              <a:srgbClr val="1C3D8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9212" y="-155394"/>
              <a:ext cx="686504" cy="955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171"/>
                </a:lnSpc>
              </a:pPr>
              <a:r>
                <a:rPr lang="en-US" sz="6397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2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635496" y="2630728"/>
            <a:ext cx="7152346" cy="5025543"/>
          </a:xfrm>
          <a:custGeom>
            <a:avLst/>
            <a:gdLst/>
            <a:ahLst/>
            <a:cxnLst/>
            <a:rect r="r" b="b" t="t" l="l"/>
            <a:pathLst>
              <a:path h="5025543" w="7152346">
                <a:moveTo>
                  <a:pt x="0" y="0"/>
                </a:moveTo>
                <a:lnTo>
                  <a:pt x="7152346" y="0"/>
                </a:lnTo>
                <a:lnTo>
                  <a:pt x="7152346" y="5025544"/>
                </a:lnTo>
                <a:lnTo>
                  <a:pt x="0" y="5025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39" t="0" r="-697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09425" y="4886325"/>
            <a:ext cx="5959716" cy="2449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38"/>
              </a:lnSpc>
            </a:pPr>
            <a:r>
              <a:rPr lang="en-US" sz="6670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CƠ SỞ LÝ THUYẾT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A0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2954" y="677127"/>
            <a:ext cx="17121388" cy="8954103"/>
            <a:chOff x="0" y="0"/>
            <a:chExt cx="285972152" cy="1495570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285827381" cy="149412253"/>
            </a:xfrm>
            <a:custGeom>
              <a:avLst/>
              <a:gdLst/>
              <a:ahLst/>
              <a:cxnLst/>
              <a:rect r="r" b="b" t="t" l="l"/>
              <a:pathLst>
                <a:path h="149412253" w="285827381">
                  <a:moveTo>
                    <a:pt x="0" y="0"/>
                  </a:moveTo>
                  <a:lnTo>
                    <a:pt x="285827381" y="0"/>
                  </a:lnTo>
                  <a:lnTo>
                    <a:pt x="285827381" y="149412253"/>
                  </a:lnTo>
                  <a:lnTo>
                    <a:pt x="0" y="149412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5972151" cy="149557036"/>
            </a:xfrm>
            <a:custGeom>
              <a:avLst/>
              <a:gdLst/>
              <a:ahLst/>
              <a:cxnLst/>
              <a:rect r="r" b="b" t="t" l="l"/>
              <a:pathLst>
                <a:path h="149557036" w="285972151">
                  <a:moveTo>
                    <a:pt x="285827366" y="149412251"/>
                  </a:moveTo>
                  <a:lnTo>
                    <a:pt x="285972151" y="149412251"/>
                  </a:lnTo>
                  <a:lnTo>
                    <a:pt x="285972151" y="149557036"/>
                  </a:lnTo>
                  <a:lnTo>
                    <a:pt x="285827366" y="149557036"/>
                  </a:lnTo>
                  <a:lnTo>
                    <a:pt x="285827366" y="14941225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9412251"/>
                  </a:lnTo>
                  <a:lnTo>
                    <a:pt x="0" y="149412251"/>
                  </a:lnTo>
                  <a:lnTo>
                    <a:pt x="0" y="144780"/>
                  </a:lnTo>
                  <a:close/>
                  <a:moveTo>
                    <a:pt x="0" y="149412251"/>
                  </a:moveTo>
                  <a:lnTo>
                    <a:pt x="144780" y="149412251"/>
                  </a:lnTo>
                  <a:lnTo>
                    <a:pt x="144780" y="149557036"/>
                  </a:lnTo>
                  <a:lnTo>
                    <a:pt x="0" y="149557036"/>
                  </a:lnTo>
                  <a:lnTo>
                    <a:pt x="0" y="149412251"/>
                  </a:lnTo>
                  <a:close/>
                  <a:moveTo>
                    <a:pt x="285827366" y="144780"/>
                  </a:moveTo>
                  <a:lnTo>
                    <a:pt x="285972151" y="144780"/>
                  </a:lnTo>
                  <a:lnTo>
                    <a:pt x="285972151" y="149412251"/>
                  </a:lnTo>
                  <a:lnTo>
                    <a:pt x="285827366" y="149412251"/>
                  </a:lnTo>
                  <a:lnTo>
                    <a:pt x="285827366" y="144780"/>
                  </a:lnTo>
                  <a:close/>
                  <a:moveTo>
                    <a:pt x="144780" y="149412251"/>
                  </a:moveTo>
                  <a:lnTo>
                    <a:pt x="285827366" y="149412251"/>
                  </a:lnTo>
                  <a:lnTo>
                    <a:pt x="285827366" y="149557036"/>
                  </a:lnTo>
                  <a:lnTo>
                    <a:pt x="144780" y="149557036"/>
                  </a:lnTo>
                  <a:lnTo>
                    <a:pt x="144780" y="149412251"/>
                  </a:lnTo>
                  <a:close/>
                  <a:moveTo>
                    <a:pt x="285827366" y="0"/>
                  </a:moveTo>
                  <a:lnTo>
                    <a:pt x="285972151" y="0"/>
                  </a:lnTo>
                  <a:lnTo>
                    <a:pt x="285972151" y="144780"/>
                  </a:lnTo>
                  <a:lnTo>
                    <a:pt x="285827366" y="144780"/>
                  </a:lnTo>
                  <a:lnTo>
                    <a:pt x="28582736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85827366" y="0"/>
                  </a:lnTo>
                  <a:lnTo>
                    <a:pt x="28582736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271093656" cy="1374559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270948884" cy="137311162"/>
            </a:xfrm>
            <a:custGeom>
              <a:avLst/>
              <a:gdLst/>
              <a:ahLst/>
              <a:cxnLst/>
              <a:rect r="r" b="b" t="t" l="l"/>
              <a:pathLst>
                <a:path h="137311162" w="270948884">
                  <a:moveTo>
                    <a:pt x="0" y="0"/>
                  </a:moveTo>
                  <a:lnTo>
                    <a:pt x="270948884" y="0"/>
                  </a:lnTo>
                  <a:lnTo>
                    <a:pt x="270948884" y="137311162"/>
                  </a:lnTo>
                  <a:lnTo>
                    <a:pt x="0" y="137311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1093654" cy="137455945"/>
            </a:xfrm>
            <a:custGeom>
              <a:avLst/>
              <a:gdLst/>
              <a:ahLst/>
              <a:cxnLst/>
              <a:rect r="r" b="b" t="t" l="l"/>
              <a:pathLst>
                <a:path h="137455945" w="271093654">
                  <a:moveTo>
                    <a:pt x="270948869" y="137311160"/>
                  </a:moveTo>
                  <a:lnTo>
                    <a:pt x="271093654" y="137311160"/>
                  </a:lnTo>
                  <a:lnTo>
                    <a:pt x="271093654" y="137455945"/>
                  </a:lnTo>
                  <a:lnTo>
                    <a:pt x="270948869" y="137455945"/>
                  </a:lnTo>
                  <a:lnTo>
                    <a:pt x="270948869" y="13731116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7311160"/>
                  </a:lnTo>
                  <a:lnTo>
                    <a:pt x="0" y="137311160"/>
                  </a:lnTo>
                  <a:lnTo>
                    <a:pt x="0" y="144780"/>
                  </a:lnTo>
                  <a:close/>
                  <a:moveTo>
                    <a:pt x="0" y="137311160"/>
                  </a:moveTo>
                  <a:lnTo>
                    <a:pt x="144780" y="137311160"/>
                  </a:lnTo>
                  <a:lnTo>
                    <a:pt x="144780" y="137455945"/>
                  </a:lnTo>
                  <a:lnTo>
                    <a:pt x="0" y="137455945"/>
                  </a:lnTo>
                  <a:lnTo>
                    <a:pt x="0" y="137311160"/>
                  </a:lnTo>
                  <a:close/>
                  <a:moveTo>
                    <a:pt x="270948869" y="144780"/>
                  </a:moveTo>
                  <a:lnTo>
                    <a:pt x="271093654" y="144780"/>
                  </a:lnTo>
                  <a:lnTo>
                    <a:pt x="271093654" y="137311160"/>
                  </a:lnTo>
                  <a:lnTo>
                    <a:pt x="270948869" y="137311160"/>
                  </a:lnTo>
                  <a:lnTo>
                    <a:pt x="270948869" y="144780"/>
                  </a:lnTo>
                  <a:close/>
                  <a:moveTo>
                    <a:pt x="144780" y="137311160"/>
                  </a:moveTo>
                  <a:lnTo>
                    <a:pt x="270948869" y="137311160"/>
                  </a:lnTo>
                  <a:lnTo>
                    <a:pt x="270948869" y="137455945"/>
                  </a:lnTo>
                  <a:lnTo>
                    <a:pt x="144780" y="137455945"/>
                  </a:lnTo>
                  <a:lnTo>
                    <a:pt x="144780" y="137311160"/>
                  </a:lnTo>
                  <a:close/>
                  <a:moveTo>
                    <a:pt x="270948869" y="0"/>
                  </a:moveTo>
                  <a:lnTo>
                    <a:pt x="271093654" y="0"/>
                  </a:lnTo>
                  <a:lnTo>
                    <a:pt x="271093654" y="144780"/>
                  </a:lnTo>
                  <a:lnTo>
                    <a:pt x="270948869" y="144780"/>
                  </a:lnTo>
                  <a:lnTo>
                    <a:pt x="270948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0948869" y="0"/>
                  </a:lnTo>
                  <a:lnTo>
                    <a:pt x="270948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309304" y="1028700"/>
            <a:ext cx="13648688" cy="1374382"/>
            <a:chOff x="0" y="0"/>
            <a:chExt cx="598805476" cy="602979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2390" y="72390"/>
              <a:ext cx="598660676" cy="60153118"/>
            </a:xfrm>
            <a:custGeom>
              <a:avLst/>
              <a:gdLst/>
              <a:ahLst/>
              <a:cxnLst/>
              <a:rect r="r" b="b" t="t" l="l"/>
              <a:pathLst>
                <a:path h="60153118" w="598660676">
                  <a:moveTo>
                    <a:pt x="0" y="0"/>
                  </a:moveTo>
                  <a:lnTo>
                    <a:pt x="598660676" y="0"/>
                  </a:lnTo>
                  <a:lnTo>
                    <a:pt x="598660676" y="60153118"/>
                  </a:lnTo>
                  <a:lnTo>
                    <a:pt x="0" y="60153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8805496" cy="60297901"/>
            </a:xfrm>
            <a:custGeom>
              <a:avLst/>
              <a:gdLst/>
              <a:ahLst/>
              <a:cxnLst/>
              <a:rect r="r" b="b" t="t" l="l"/>
              <a:pathLst>
                <a:path h="60297901" w="598805496">
                  <a:moveTo>
                    <a:pt x="598660686" y="60153122"/>
                  </a:moveTo>
                  <a:lnTo>
                    <a:pt x="598805496" y="60153122"/>
                  </a:lnTo>
                  <a:lnTo>
                    <a:pt x="598805496" y="60297901"/>
                  </a:lnTo>
                  <a:lnTo>
                    <a:pt x="598660686" y="60297901"/>
                  </a:lnTo>
                  <a:lnTo>
                    <a:pt x="598660686" y="6015312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0153122"/>
                  </a:lnTo>
                  <a:lnTo>
                    <a:pt x="0" y="60153122"/>
                  </a:lnTo>
                  <a:lnTo>
                    <a:pt x="0" y="144780"/>
                  </a:lnTo>
                  <a:close/>
                  <a:moveTo>
                    <a:pt x="0" y="60153122"/>
                  </a:moveTo>
                  <a:lnTo>
                    <a:pt x="144780" y="60153122"/>
                  </a:lnTo>
                  <a:lnTo>
                    <a:pt x="144780" y="60297901"/>
                  </a:lnTo>
                  <a:lnTo>
                    <a:pt x="0" y="60297901"/>
                  </a:lnTo>
                  <a:lnTo>
                    <a:pt x="0" y="60153122"/>
                  </a:lnTo>
                  <a:close/>
                  <a:moveTo>
                    <a:pt x="598660686" y="144780"/>
                  </a:moveTo>
                  <a:lnTo>
                    <a:pt x="598805496" y="144780"/>
                  </a:lnTo>
                  <a:lnTo>
                    <a:pt x="598805496" y="60153122"/>
                  </a:lnTo>
                  <a:lnTo>
                    <a:pt x="598660686" y="60153122"/>
                  </a:lnTo>
                  <a:lnTo>
                    <a:pt x="598660686" y="144780"/>
                  </a:lnTo>
                  <a:close/>
                  <a:moveTo>
                    <a:pt x="144780" y="60153122"/>
                  </a:moveTo>
                  <a:lnTo>
                    <a:pt x="598660686" y="60153122"/>
                  </a:lnTo>
                  <a:lnTo>
                    <a:pt x="598660686" y="60297901"/>
                  </a:lnTo>
                  <a:lnTo>
                    <a:pt x="144780" y="60297901"/>
                  </a:lnTo>
                  <a:lnTo>
                    <a:pt x="144780" y="60153122"/>
                  </a:lnTo>
                  <a:close/>
                  <a:moveTo>
                    <a:pt x="598660686" y="0"/>
                  </a:moveTo>
                  <a:lnTo>
                    <a:pt x="598805496" y="0"/>
                  </a:lnTo>
                  <a:lnTo>
                    <a:pt x="598805496" y="144780"/>
                  </a:lnTo>
                  <a:lnTo>
                    <a:pt x="598660686" y="144780"/>
                  </a:lnTo>
                  <a:lnTo>
                    <a:pt x="59866068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660686" y="0"/>
                  </a:lnTo>
                  <a:lnTo>
                    <a:pt x="59866068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940882" y="3896484"/>
            <a:ext cx="3978236" cy="3876626"/>
          </a:xfrm>
          <a:custGeom>
            <a:avLst/>
            <a:gdLst/>
            <a:ahLst/>
            <a:cxnLst/>
            <a:rect r="r" b="b" t="t" l="l"/>
            <a:pathLst>
              <a:path h="3876626" w="3978236">
                <a:moveTo>
                  <a:pt x="0" y="0"/>
                </a:moveTo>
                <a:lnTo>
                  <a:pt x="3978236" y="0"/>
                </a:lnTo>
                <a:lnTo>
                  <a:pt x="3978236" y="3876626"/>
                </a:lnTo>
                <a:lnTo>
                  <a:pt x="0" y="3876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909" t="-7494" r="-47909" b="-5522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378898" y="3896484"/>
            <a:ext cx="3530204" cy="3876626"/>
          </a:xfrm>
          <a:custGeom>
            <a:avLst/>
            <a:gdLst/>
            <a:ahLst/>
            <a:cxnLst/>
            <a:rect r="r" b="b" t="t" l="l"/>
            <a:pathLst>
              <a:path h="3876626" w="3530204">
                <a:moveTo>
                  <a:pt x="0" y="0"/>
                </a:moveTo>
                <a:lnTo>
                  <a:pt x="3530204" y="0"/>
                </a:lnTo>
                <a:lnTo>
                  <a:pt x="3530204" y="3876626"/>
                </a:lnTo>
                <a:lnTo>
                  <a:pt x="0" y="3876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836826" y="3896484"/>
            <a:ext cx="4283625" cy="3219224"/>
          </a:xfrm>
          <a:custGeom>
            <a:avLst/>
            <a:gdLst/>
            <a:ahLst/>
            <a:cxnLst/>
            <a:rect r="r" b="b" t="t" l="l"/>
            <a:pathLst>
              <a:path h="3219224" w="4283625">
                <a:moveTo>
                  <a:pt x="0" y="0"/>
                </a:moveTo>
                <a:lnTo>
                  <a:pt x="4283625" y="0"/>
                </a:lnTo>
                <a:lnTo>
                  <a:pt x="4283625" y="3219224"/>
                </a:lnTo>
                <a:lnTo>
                  <a:pt x="0" y="32192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397" t="-22403" r="-17958" b="-55048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919118" y="1090416"/>
            <a:ext cx="6449764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CÔNG CỤ SỬ DỤNG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82039" y="7696910"/>
            <a:ext cx="2895921" cy="1419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Jupyter notebook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430011" y="7696910"/>
            <a:ext cx="2895921" cy="69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Python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30678" y="7644840"/>
            <a:ext cx="2895921" cy="69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Power BI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A0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2954" y="677127"/>
            <a:ext cx="17121388" cy="8954103"/>
            <a:chOff x="0" y="0"/>
            <a:chExt cx="285972152" cy="1495570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285827381" cy="149412253"/>
            </a:xfrm>
            <a:custGeom>
              <a:avLst/>
              <a:gdLst/>
              <a:ahLst/>
              <a:cxnLst/>
              <a:rect r="r" b="b" t="t" l="l"/>
              <a:pathLst>
                <a:path h="149412253" w="285827381">
                  <a:moveTo>
                    <a:pt x="0" y="0"/>
                  </a:moveTo>
                  <a:lnTo>
                    <a:pt x="285827381" y="0"/>
                  </a:lnTo>
                  <a:lnTo>
                    <a:pt x="285827381" y="149412253"/>
                  </a:lnTo>
                  <a:lnTo>
                    <a:pt x="0" y="1494122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5972151" cy="149557036"/>
            </a:xfrm>
            <a:custGeom>
              <a:avLst/>
              <a:gdLst/>
              <a:ahLst/>
              <a:cxnLst/>
              <a:rect r="r" b="b" t="t" l="l"/>
              <a:pathLst>
                <a:path h="149557036" w="285972151">
                  <a:moveTo>
                    <a:pt x="285827366" y="149412251"/>
                  </a:moveTo>
                  <a:lnTo>
                    <a:pt x="285972151" y="149412251"/>
                  </a:lnTo>
                  <a:lnTo>
                    <a:pt x="285972151" y="149557036"/>
                  </a:lnTo>
                  <a:lnTo>
                    <a:pt x="285827366" y="149557036"/>
                  </a:lnTo>
                  <a:lnTo>
                    <a:pt x="285827366" y="14941225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9412251"/>
                  </a:lnTo>
                  <a:lnTo>
                    <a:pt x="0" y="149412251"/>
                  </a:lnTo>
                  <a:lnTo>
                    <a:pt x="0" y="144780"/>
                  </a:lnTo>
                  <a:close/>
                  <a:moveTo>
                    <a:pt x="0" y="149412251"/>
                  </a:moveTo>
                  <a:lnTo>
                    <a:pt x="144780" y="149412251"/>
                  </a:lnTo>
                  <a:lnTo>
                    <a:pt x="144780" y="149557036"/>
                  </a:lnTo>
                  <a:lnTo>
                    <a:pt x="0" y="149557036"/>
                  </a:lnTo>
                  <a:lnTo>
                    <a:pt x="0" y="149412251"/>
                  </a:lnTo>
                  <a:close/>
                  <a:moveTo>
                    <a:pt x="285827366" y="144780"/>
                  </a:moveTo>
                  <a:lnTo>
                    <a:pt x="285972151" y="144780"/>
                  </a:lnTo>
                  <a:lnTo>
                    <a:pt x="285972151" y="149412251"/>
                  </a:lnTo>
                  <a:lnTo>
                    <a:pt x="285827366" y="149412251"/>
                  </a:lnTo>
                  <a:lnTo>
                    <a:pt x="285827366" y="144780"/>
                  </a:lnTo>
                  <a:close/>
                  <a:moveTo>
                    <a:pt x="144780" y="149412251"/>
                  </a:moveTo>
                  <a:lnTo>
                    <a:pt x="285827366" y="149412251"/>
                  </a:lnTo>
                  <a:lnTo>
                    <a:pt x="285827366" y="149557036"/>
                  </a:lnTo>
                  <a:lnTo>
                    <a:pt x="144780" y="149557036"/>
                  </a:lnTo>
                  <a:lnTo>
                    <a:pt x="144780" y="149412251"/>
                  </a:lnTo>
                  <a:close/>
                  <a:moveTo>
                    <a:pt x="285827366" y="0"/>
                  </a:moveTo>
                  <a:lnTo>
                    <a:pt x="285972151" y="0"/>
                  </a:lnTo>
                  <a:lnTo>
                    <a:pt x="285972151" y="144780"/>
                  </a:lnTo>
                  <a:lnTo>
                    <a:pt x="285827366" y="144780"/>
                  </a:lnTo>
                  <a:lnTo>
                    <a:pt x="28582736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85827366" y="0"/>
                  </a:lnTo>
                  <a:lnTo>
                    <a:pt x="28582736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94479" y="1028700"/>
            <a:ext cx="16230600" cy="8229600"/>
            <a:chOff x="0" y="0"/>
            <a:chExt cx="271093656" cy="1374559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2390" y="72390"/>
              <a:ext cx="270948884" cy="137311162"/>
            </a:xfrm>
            <a:custGeom>
              <a:avLst/>
              <a:gdLst/>
              <a:ahLst/>
              <a:cxnLst/>
              <a:rect r="r" b="b" t="t" l="l"/>
              <a:pathLst>
                <a:path h="137311162" w="270948884">
                  <a:moveTo>
                    <a:pt x="0" y="0"/>
                  </a:moveTo>
                  <a:lnTo>
                    <a:pt x="270948884" y="0"/>
                  </a:lnTo>
                  <a:lnTo>
                    <a:pt x="270948884" y="137311162"/>
                  </a:lnTo>
                  <a:lnTo>
                    <a:pt x="0" y="1373111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1093654" cy="137455945"/>
            </a:xfrm>
            <a:custGeom>
              <a:avLst/>
              <a:gdLst/>
              <a:ahLst/>
              <a:cxnLst/>
              <a:rect r="r" b="b" t="t" l="l"/>
              <a:pathLst>
                <a:path h="137455945" w="271093654">
                  <a:moveTo>
                    <a:pt x="270948869" y="137311160"/>
                  </a:moveTo>
                  <a:lnTo>
                    <a:pt x="271093654" y="137311160"/>
                  </a:lnTo>
                  <a:lnTo>
                    <a:pt x="271093654" y="137455945"/>
                  </a:lnTo>
                  <a:lnTo>
                    <a:pt x="270948869" y="137455945"/>
                  </a:lnTo>
                  <a:lnTo>
                    <a:pt x="270948869" y="137311160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37311160"/>
                  </a:lnTo>
                  <a:lnTo>
                    <a:pt x="0" y="137311160"/>
                  </a:lnTo>
                  <a:lnTo>
                    <a:pt x="0" y="144780"/>
                  </a:lnTo>
                  <a:close/>
                  <a:moveTo>
                    <a:pt x="0" y="137311160"/>
                  </a:moveTo>
                  <a:lnTo>
                    <a:pt x="144780" y="137311160"/>
                  </a:lnTo>
                  <a:lnTo>
                    <a:pt x="144780" y="137455945"/>
                  </a:lnTo>
                  <a:lnTo>
                    <a:pt x="0" y="137455945"/>
                  </a:lnTo>
                  <a:lnTo>
                    <a:pt x="0" y="137311160"/>
                  </a:lnTo>
                  <a:close/>
                  <a:moveTo>
                    <a:pt x="270948869" y="144780"/>
                  </a:moveTo>
                  <a:lnTo>
                    <a:pt x="271093654" y="144780"/>
                  </a:lnTo>
                  <a:lnTo>
                    <a:pt x="271093654" y="137311160"/>
                  </a:lnTo>
                  <a:lnTo>
                    <a:pt x="270948869" y="137311160"/>
                  </a:lnTo>
                  <a:lnTo>
                    <a:pt x="270948869" y="144780"/>
                  </a:lnTo>
                  <a:close/>
                  <a:moveTo>
                    <a:pt x="144780" y="137311160"/>
                  </a:moveTo>
                  <a:lnTo>
                    <a:pt x="270948869" y="137311160"/>
                  </a:lnTo>
                  <a:lnTo>
                    <a:pt x="270948869" y="137455945"/>
                  </a:lnTo>
                  <a:lnTo>
                    <a:pt x="144780" y="137455945"/>
                  </a:lnTo>
                  <a:lnTo>
                    <a:pt x="144780" y="137311160"/>
                  </a:lnTo>
                  <a:close/>
                  <a:moveTo>
                    <a:pt x="270948869" y="0"/>
                  </a:moveTo>
                  <a:lnTo>
                    <a:pt x="271093654" y="0"/>
                  </a:lnTo>
                  <a:lnTo>
                    <a:pt x="271093654" y="144780"/>
                  </a:lnTo>
                  <a:lnTo>
                    <a:pt x="270948869" y="144780"/>
                  </a:lnTo>
                  <a:lnTo>
                    <a:pt x="270948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70948869" y="0"/>
                  </a:lnTo>
                  <a:lnTo>
                    <a:pt x="270948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309304" y="1028700"/>
            <a:ext cx="13648688" cy="1374382"/>
            <a:chOff x="0" y="0"/>
            <a:chExt cx="598805476" cy="602979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2390" y="72390"/>
              <a:ext cx="598660676" cy="60153118"/>
            </a:xfrm>
            <a:custGeom>
              <a:avLst/>
              <a:gdLst/>
              <a:ahLst/>
              <a:cxnLst/>
              <a:rect r="r" b="b" t="t" l="l"/>
              <a:pathLst>
                <a:path h="60153118" w="598660676">
                  <a:moveTo>
                    <a:pt x="0" y="0"/>
                  </a:moveTo>
                  <a:lnTo>
                    <a:pt x="598660676" y="0"/>
                  </a:lnTo>
                  <a:lnTo>
                    <a:pt x="598660676" y="60153118"/>
                  </a:lnTo>
                  <a:lnTo>
                    <a:pt x="0" y="60153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8805496" cy="60297901"/>
            </a:xfrm>
            <a:custGeom>
              <a:avLst/>
              <a:gdLst/>
              <a:ahLst/>
              <a:cxnLst/>
              <a:rect r="r" b="b" t="t" l="l"/>
              <a:pathLst>
                <a:path h="60297901" w="598805496">
                  <a:moveTo>
                    <a:pt x="598660686" y="60153122"/>
                  </a:moveTo>
                  <a:lnTo>
                    <a:pt x="598805496" y="60153122"/>
                  </a:lnTo>
                  <a:lnTo>
                    <a:pt x="598805496" y="60297901"/>
                  </a:lnTo>
                  <a:lnTo>
                    <a:pt x="598660686" y="60297901"/>
                  </a:lnTo>
                  <a:lnTo>
                    <a:pt x="598660686" y="6015312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0153122"/>
                  </a:lnTo>
                  <a:lnTo>
                    <a:pt x="0" y="60153122"/>
                  </a:lnTo>
                  <a:lnTo>
                    <a:pt x="0" y="144780"/>
                  </a:lnTo>
                  <a:close/>
                  <a:moveTo>
                    <a:pt x="0" y="60153122"/>
                  </a:moveTo>
                  <a:lnTo>
                    <a:pt x="144780" y="60153122"/>
                  </a:lnTo>
                  <a:lnTo>
                    <a:pt x="144780" y="60297901"/>
                  </a:lnTo>
                  <a:lnTo>
                    <a:pt x="0" y="60297901"/>
                  </a:lnTo>
                  <a:lnTo>
                    <a:pt x="0" y="60153122"/>
                  </a:lnTo>
                  <a:close/>
                  <a:moveTo>
                    <a:pt x="598660686" y="144780"/>
                  </a:moveTo>
                  <a:lnTo>
                    <a:pt x="598805496" y="144780"/>
                  </a:lnTo>
                  <a:lnTo>
                    <a:pt x="598805496" y="60153122"/>
                  </a:lnTo>
                  <a:lnTo>
                    <a:pt x="598660686" y="60153122"/>
                  </a:lnTo>
                  <a:lnTo>
                    <a:pt x="598660686" y="144780"/>
                  </a:lnTo>
                  <a:close/>
                  <a:moveTo>
                    <a:pt x="144780" y="60153122"/>
                  </a:moveTo>
                  <a:lnTo>
                    <a:pt x="598660686" y="60153122"/>
                  </a:lnTo>
                  <a:lnTo>
                    <a:pt x="598660686" y="60297901"/>
                  </a:lnTo>
                  <a:lnTo>
                    <a:pt x="144780" y="60297901"/>
                  </a:lnTo>
                  <a:lnTo>
                    <a:pt x="144780" y="60153122"/>
                  </a:lnTo>
                  <a:close/>
                  <a:moveTo>
                    <a:pt x="598660686" y="0"/>
                  </a:moveTo>
                  <a:lnTo>
                    <a:pt x="598805496" y="0"/>
                  </a:lnTo>
                  <a:lnTo>
                    <a:pt x="598805496" y="144780"/>
                  </a:lnTo>
                  <a:lnTo>
                    <a:pt x="598660686" y="144780"/>
                  </a:lnTo>
                  <a:lnTo>
                    <a:pt x="59866068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598660686" y="0"/>
                  </a:lnTo>
                  <a:lnTo>
                    <a:pt x="59866068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5143004" y="1090416"/>
            <a:ext cx="8001992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THUẬT TOÁN SỬ DỤNG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4882839" y="2607958"/>
            <a:ext cx="3101879" cy="3101879"/>
          </a:xfrm>
          <a:custGeom>
            <a:avLst/>
            <a:gdLst/>
            <a:ahLst/>
            <a:cxnLst/>
            <a:rect r="r" b="b" t="t" l="l"/>
            <a:pathLst>
              <a:path h="3101879" w="3101879">
                <a:moveTo>
                  <a:pt x="0" y="0"/>
                </a:moveTo>
                <a:lnTo>
                  <a:pt x="3101879" y="0"/>
                </a:lnTo>
                <a:lnTo>
                  <a:pt x="3101879" y="3101879"/>
                </a:lnTo>
                <a:lnTo>
                  <a:pt x="0" y="3101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42659" y="2730655"/>
            <a:ext cx="3148454" cy="2979182"/>
          </a:xfrm>
          <a:custGeom>
            <a:avLst/>
            <a:gdLst/>
            <a:ahLst/>
            <a:cxnLst/>
            <a:rect r="r" b="b" t="t" l="l"/>
            <a:pathLst>
              <a:path h="2979182" w="3148454">
                <a:moveTo>
                  <a:pt x="0" y="0"/>
                </a:moveTo>
                <a:lnTo>
                  <a:pt x="3148453" y="0"/>
                </a:lnTo>
                <a:lnTo>
                  <a:pt x="3148453" y="2979182"/>
                </a:lnTo>
                <a:lnTo>
                  <a:pt x="0" y="2979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94479" y="5341575"/>
            <a:ext cx="3848525" cy="3716517"/>
          </a:xfrm>
          <a:custGeom>
            <a:avLst/>
            <a:gdLst/>
            <a:ahLst/>
            <a:cxnLst/>
            <a:rect r="r" b="b" t="t" l="l"/>
            <a:pathLst>
              <a:path h="3716517" w="3848525">
                <a:moveTo>
                  <a:pt x="0" y="0"/>
                </a:moveTo>
                <a:lnTo>
                  <a:pt x="3848525" y="0"/>
                </a:lnTo>
                <a:lnTo>
                  <a:pt x="3848525" y="3716517"/>
                </a:lnTo>
                <a:lnTo>
                  <a:pt x="0" y="37165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55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144996" y="5709837"/>
            <a:ext cx="3085842" cy="2979994"/>
          </a:xfrm>
          <a:custGeom>
            <a:avLst/>
            <a:gdLst/>
            <a:ahLst/>
            <a:cxnLst/>
            <a:rect r="r" b="b" t="t" l="l"/>
            <a:pathLst>
              <a:path h="2979994" w="3085842">
                <a:moveTo>
                  <a:pt x="0" y="0"/>
                </a:moveTo>
                <a:lnTo>
                  <a:pt x="3085842" y="0"/>
                </a:lnTo>
                <a:lnTo>
                  <a:pt x="3085842" y="2979994"/>
                </a:lnTo>
                <a:lnTo>
                  <a:pt x="0" y="2979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644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568925" y="5957487"/>
            <a:ext cx="2895921" cy="1419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Naive Bayes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334917" y="3197815"/>
            <a:ext cx="2895921" cy="2143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Artificial Neural Network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70781" y="3734319"/>
            <a:ext cx="2895921" cy="2143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Support Vector Machine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43004" y="6109887"/>
            <a:ext cx="2895921" cy="1419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Logistic Regression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63144" y="810578"/>
            <a:ext cx="7697050" cy="8665844"/>
            <a:chOff x="0" y="0"/>
            <a:chExt cx="128560955" cy="1447423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128416177" cy="144597576"/>
            </a:xfrm>
            <a:custGeom>
              <a:avLst/>
              <a:gdLst/>
              <a:ahLst/>
              <a:cxnLst/>
              <a:rect r="r" b="b" t="t" l="l"/>
              <a:pathLst>
                <a:path h="144597576" w="128416177">
                  <a:moveTo>
                    <a:pt x="0" y="0"/>
                  </a:moveTo>
                  <a:lnTo>
                    <a:pt x="128416177" y="0"/>
                  </a:lnTo>
                  <a:lnTo>
                    <a:pt x="128416177" y="144597576"/>
                  </a:lnTo>
                  <a:lnTo>
                    <a:pt x="0" y="144597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0F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560959" cy="144742359"/>
            </a:xfrm>
            <a:custGeom>
              <a:avLst/>
              <a:gdLst/>
              <a:ahLst/>
              <a:cxnLst/>
              <a:rect r="r" b="b" t="t" l="l"/>
              <a:pathLst>
                <a:path h="144742359" w="128560959">
                  <a:moveTo>
                    <a:pt x="128416174" y="144597574"/>
                  </a:moveTo>
                  <a:lnTo>
                    <a:pt x="128560959" y="144597574"/>
                  </a:lnTo>
                  <a:lnTo>
                    <a:pt x="128560959" y="144742359"/>
                  </a:lnTo>
                  <a:lnTo>
                    <a:pt x="128416174" y="144742359"/>
                  </a:lnTo>
                  <a:lnTo>
                    <a:pt x="128416174" y="14459757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4597574"/>
                  </a:lnTo>
                  <a:lnTo>
                    <a:pt x="0" y="144597574"/>
                  </a:lnTo>
                  <a:lnTo>
                    <a:pt x="0" y="144780"/>
                  </a:lnTo>
                  <a:close/>
                  <a:moveTo>
                    <a:pt x="0" y="144597574"/>
                  </a:moveTo>
                  <a:lnTo>
                    <a:pt x="144780" y="144597574"/>
                  </a:lnTo>
                  <a:lnTo>
                    <a:pt x="144780" y="144742359"/>
                  </a:lnTo>
                  <a:lnTo>
                    <a:pt x="0" y="144742359"/>
                  </a:lnTo>
                  <a:lnTo>
                    <a:pt x="0" y="144597574"/>
                  </a:lnTo>
                  <a:close/>
                  <a:moveTo>
                    <a:pt x="128416174" y="144780"/>
                  </a:moveTo>
                  <a:lnTo>
                    <a:pt x="128560959" y="144780"/>
                  </a:lnTo>
                  <a:lnTo>
                    <a:pt x="128560959" y="144597574"/>
                  </a:lnTo>
                  <a:lnTo>
                    <a:pt x="128416174" y="144597574"/>
                  </a:lnTo>
                  <a:lnTo>
                    <a:pt x="128416174" y="144780"/>
                  </a:lnTo>
                  <a:close/>
                  <a:moveTo>
                    <a:pt x="144780" y="144597574"/>
                  </a:moveTo>
                  <a:lnTo>
                    <a:pt x="128416174" y="144597574"/>
                  </a:lnTo>
                  <a:lnTo>
                    <a:pt x="128416174" y="144742359"/>
                  </a:lnTo>
                  <a:lnTo>
                    <a:pt x="144780" y="144742359"/>
                  </a:lnTo>
                  <a:lnTo>
                    <a:pt x="144780" y="144597574"/>
                  </a:lnTo>
                  <a:close/>
                  <a:moveTo>
                    <a:pt x="128416174" y="0"/>
                  </a:moveTo>
                  <a:lnTo>
                    <a:pt x="128560959" y="0"/>
                  </a:lnTo>
                  <a:lnTo>
                    <a:pt x="128560959" y="144780"/>
                  </a:lnTo>
                  <a:lnTo>
                    <a:pt x="128416174" y="144780"/>
                  </a:lnTo>
                  <a:lnTo>
                    <a:pt x="12841617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8416174" y="0"/>
                  </a:lnTo>
                  <a:lnTo>
                    <a:pt x="12841617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41B8D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630063" y="1629161"/>
            <a:ext cx="1918440" cy="2003680"/>
            <a:chOff x="0" y="0"/>
            <a:chExt cx="844928" cy="8824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4928" cy="882469"/>
            </a:xfrm>
            <a:custGeom>
              <a:avLst/>
              <a:gdLst/>
              <a:ahLst/>
              <a:cxnLst/>
              <a:rect r="r" b="b" t="t" l="l"/>
              <a:pathLst>
                <a:path h="882469" w="844928">
                  <a:moveTo>
                    <a:pt x="422464" y="0"/>
                  </a:moveTo>
                  <a:cubicBezTo>
                    <a:pt x="189144" y="0"/>
                    <a:pt x="0" y="197547"/>
                    <a:pt x="0" y="441235"/>
                  </a:cubicBezTo>
                  <a:cubicBezTo>
                    <a:pt x="0" y="684922"/>
                    <a:pt x="189144" y="882469"/>
                    <a:pt x="422464" y="882469"/>
                  </a:cubicBezTo>
                  <a:cubicBezTo>
                    <a:pt x="655784" y="882469"/>
                    <a:pt x="844928" y="684922"/>
                    <a:pt x="844928" y="441235"/>
                  </a:cubicBezTo>
                  <a:cubicBezTo>
                    <a:pt x="844928" y="197547"/>
                    <a:pt x="655784" y="0"/>
                    <a:pt x="422464" y="0"/>
                  </a:cubicBezTo>
                  <a:close/>
                </a:path>
              </a:pathLst>
            </a:custGeom>
            <a:solidFill>
              <a:srgbClr val="1C3D8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9212" y="-155394"/>
              <a:ext cx="686504" cy="955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171"/>
                </a:lnSpc>
              </a:pPr>
              <a:r>
                <a:rPr lang="en-US" sz="6397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635496" y="2630728"/>
            <a:ext cx="7152346" cy="5025543"/>
          </a:xfrm>
          <a:custGeom>
            <a:avLst/>
            <a:gdLst/>
            <a:ahLst/>
            <a:cxnLst/>
            <a:rect r="r" b="b" t="t" l="l"/>
            <a:pathLst>
              <a:path h="5025543" w="7152346">
                <a:moveTo>
                  <a:pt x="0" y="0"/>
                </a:moveTo>
                <a:lnTo>
                  <a:pt x="7152346" y="0"/>
                </a:lnTo>
                <a:lnTo>
                  <a:pt x="7152346" y="5025544"/>
                </a:lnTo>
                <a:lnTo>
                  <a:pt x="0" y="5025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39" t="0" r="-697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845685"/>
            <a:ext cx="7121166" cy="3631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38"/>
              </a:lnSpc>
            </a:pPr>
            <a:r>
              <a:rPr lang="en-US" sz="6670">
                <a:solidFill>
                  <a:srgbClr val="004AAD"/>
                </a:solidFill>
                <a:latin typeface="Bungee"/>
                <a:ea typeface="Bungee"/>
                <a:cs typeface="Bungee"/>
                <a:sym typeface="Bungee"/>
              </a:rPr>
              <a:t> PHÂN TÍCH KHÁM PHÁ VÀ XỬ LÝ DỮ LIỆU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DAGHkQFqCPE</dc:identifier>
  <dcterms:modified xsi:type="dcterms:W3CDTF">2011-08-01T06:04:30Z</dcterms:modified>
  <cp:revision>1</cp:revision>
  <dc:title>NTBHa_NTMui-Slide</dc:title>
</cp:coreProperties>
</file>